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4"/>
  </p:notesMasterIdLst>
  <p:handoutMasterIdLst>
    <p:handoutMasterId r:id="rId15"/>
  </p:handoutMasterIdLst>
  <p:sldIdLst>
    <p:sldId id="257" r:id="rId2"/>
    <p:sldId id="258" r:id="rId3"/>
    <p:sldId id="261" r:id="rId4"/>
    <p:sldId id="267" r:id="rId5"/>
    <p:sldId id="268" r:id="rId6"/>
    <p:sldId id="264" r:id="rId7"/>
    <p:sldId id="266" r:id="rId8"/>
    <p:sldId id="269" r:id="rId9"/>
    <p:sldId id="270" r:id="rId10"/>
    <p:sldId id="271" r:id="rId11"/>
    <p:sldId id="272" r:id="rId12"/>
    <p:sldId id="260" r:id="rId13"/>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B8C307C-BF78-F48E-9E39-3ED758C52A99}" name="Tristan Solus" initials="TS" userId="818e1d36e7e02677"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4D4D"/>
    <a:srgbClr val="565759"/>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BD646A-B648-44E4-AEE1-9CE7DEC79CB6}" v="25" dt="2022-01-03T10:26:58.2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5226" autoAdjust="0"/>
  </p:normalViewPr>
  <p:slideViewPr>
    <p:cSldViewPr snapToGrid="0">
      <p:cViewPr varScale="1">
        <p:scale>
          <a:sx n="106" d="100"/>
          <a:sy n="106" d="100"/>
        </p:scale>
        <p:origin x="792" y="10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istan Solus" userId="818e1d36e7e02677" providerId="LiveId" clId="{69C2060F-6EDE-4D58-85A0-85908777EDF7}"/>
    <pc:docChg chg="undo custSel addSld delSld modSld sldOrd">
      <pc:chgData name="Tristan Solus" userId="818e1d36e7e02677" providerId="LiveId" clId="{69C2060F-6EDE-4D58-85A0-85908777EDF7}" dt="2021-12-09T12:48:23.059" v="1129"/>
      <pc:docMkLst>
        <pc:docMk/>
      </pc:docMkLst>
      <pc:sldChg chg="del">
        <pc:chgData name="Tristan Solus" userId="818e1d36e7e02677" providerId="LiveId" clId="{69C2060F-6EDE-4D58-85A0-85908777EDF7}" dt="2021-12-09T09:49:23.915" v="30" actId="47"/>
        <pc:sldMkLst>
          <pc:docMk/>
          <pc:sldMk cId="3198364682" sldId="262"/>
        </pc:sldMkLst>
      </pc:sldChg>
      <pc:sldChg chg="modSp del mod ord">
        <pc:chgData name="Tristan Solus" userId="818e1d36e7e02677" providerId="LiveId" clId="{69C2060F-6EDE-4D58-85A0-85908777EDF7}" dt="2021-12-09T09:42:34.424" v="17" actId="47"/>
        <pc:sldMkLst>
          <pc:docMk/>
          <pc:sldMk cId="1879325334" sldId="263"/>
        </pc:sldMkLst>
        <pc:picChg chg="mod">
          <ac:chgData name="Tristan Solus" userId="818e1d36e7e02677" providerId="LiveId" clId="{69C2060F-6EDE-4D58-85A0-85908777EDF7}" dt="2021-12-09T09:41:27.675" v="5" actId="1076"/>
          <ac:picMkLst>
            <pc:docMk/>
            <pc:sldMk cId="1879325334" sldId="263"/>
            <ac:picMk id="7" creationId="{9E8311D0-455D-4742-9A48-2F10C2555528}"/>
          </ac:picMkLst>
        </pc:picChg>
      </pc:sldChg>
      <pc:sldChg chg="new del">
        <pc:chgData name="Tristan Solus" userId="818e1d36e7e02677" providerId="LiveId" clId="{69C2060F-6EDE-4D58-85A0-85908777EDF7}" dt="2021-12-09T09:41:34.066" v="7" actId="47"/>
        <pc:sldMkLst>
          <pc:docMk/>
          <pc:sldMk cId="674136506" sldId="264"/>
        </pc:sldMkLst>
      </pc:sldChg>
      <pc:sldChg chg="addSp modSp new mod">
        <pc:chgData name="Tristan Solus" userId="818e1d36e7e02677" providerId="LiveId" clId="{69C2060F-6EDE-4D58-85A0-85908777EDF7}" dt="2021-12-09T11:45:43.063" v="536" actId="1076"/>
        <pc:sldMkLst>
          <pc:docMk/>
          <pc:sldMk cId="3327823539" sldId="264"/>
        </pc:sldMkLst>
        <pc:spChg chg="add mod">
          <ac:chgData name="Tristan Solus" userId="818e1d36e7e02677" providerId="LiveId" clId="{69C2060F-6EDE-4D58-85A0-85908777EDF7}" dt="2021-12-09T11:45:43.063" v="536" actId="1076"/>
          <ac:spMkLst>
            <pc:docMk/>
            <pc:sldMk cId="3327823539" sldId="264"/>
            <ac:spMk id="3" creationId="{52148BC1-5044-4465-A4E2-75F00D7736AD}"/>
          </ac:spMkLst>
        </pc:spChg>
        <pc:spChg chg="add mod">
          <ac:chgData name="Tristan Solus" userId="818e1d36e7e02677" providerId="LiveId" clId="{69C2060F-6EDE-4D58-85A0-85908777EDF7}" dt="2021-12-09T09:49:08.246" v="29" actId="1076"/>
          <ac:spMkLst>
            <pc:docMk/>
            <pc:sldMk cId="3327823539" sldId="264"/>
            <ac:spMk id="5" creationId="{76947097-CA27-48B1-960B-1C9600C9193C}"/>
          </ac:spMkLst>
        </pc:spChg>
        <pc:picChg chg="add mod">
          <ac:chgData name="Tristan Solus" userId="818e1d36e7e02677" providerId="LiveId" clId="{69C2060F-6EDE-4D58-85A0-85908777EDF7}" dt="2021-12-09T09:49:03.252" v="28" actId="1076"/>
          <ac:picMkLst>
            <pc:docMk/>
            <pc:sldMk cId="3327823539" sldId="264"/>
            <ac:picMk id="4" creationId="{D5C859D9-DCE4-4C25-B90D-1B8AA5531A13}"/>
          </ac:picMkLst>
        </pc:picChg>
      </pc:sldChg>
      <pc:sldChg chg="addSp delSp modSp new del mod">
        <pc:chgData name="Tristan Solus" userId="818e1d36e7e02677" providerId="LiveId" clId="{69C2060F-6EDE-4D58-85A0-85908777EDF7}" dt="2021-12-09T10:05:51.277" v="514" actId="47"/>
        <pc:sldMkLst>
          <pc:docMk/>
          <pc:sldMk cId="816511227" sldId="265"/>
        </pc:sldMkLst>
        <pc:spChg chg="del">
          <ac:chgData name="Tristan Solus" userId="818e1d36e7e02677" providerId="LiveId" clId="{69C2060F-6EDE-4D58-85A0-85908777EDF7}" dt="2021-12-09T09:53:57.142" v="71" actId="478"/>
          <ac:spMkLst>
            <pc:docMk/>
            <pc:sldMk cId="816511227" sldId="265"/>
            <ac:spMk id="2" creationId="{0BCF3C42-B23C-4864-8028-A211FB14F28E}"/>
          </ac:spMkLst>
        </pc:spChg>
        <pc:spChg chg="del">
          <ac:chgData name="Tristan Solus" userId="818e1d36e7e02677" providerId="LiveId" clId="{69C2060F-6EDE-4D58-85A0-85908777EDF7}" dt="2021-12-09T09:50:20.450" v="32"/>
          <ac:spMkLst>
            <pc:docMk/>
            <pc:sldMk cId="816511227" sldId="265"/>
            <ac:spMk id="3" creationId="{E03C44F1-D1B5-40B6-A69E-26E73589E50D}"/>
          </ac:spMkLst>
        </pc:spChg>
        <pc:spChg chg="del">
          <ac:chgData name="Tristan Solus" userId="818e1d36e7e02677" providerId="LiveId" clId="{69C2060F-6EDE-4D58-85A0-85908777EDF7}" dt="2021-12-09T09:51:27.291" v="49" actId="478"/>
          <ac:spMkLst>
            <pc:docMk/>
            <pc:sldMk cId="816511227" sldId="265"/>
            <ac:spMk id="4" creationId="{8C9A0F53-4E05-44C9-A918-1CDF8C25D438}"/>
          </ac:spMkLst>
        </pc:spChg>
        <pc:spChg chg="add del">
          <ac:chgData name="Tristan Solus" userId="818e1d36e7e02677" providerId="LiveId" clId="{69C2060F-6EDE-4D58-85A0-85908777EDF7}" dt="2021-12-09T09:54:13.309" v="74" actId="478"/>
          <ac:spMkLst>
            <pc:docMk/>
            <pc:sldMk cId="816511227" sldId="265"/>
            <ac:spMk id="10" creationId="{3FBE3DA1-2BFC-4703-A917-E218F0BC39A5}"/>
          </ac:spMkLst>
        </pc:spChg>
        <pc:spChg chg="add del mod">
          <ac:chgData name="Tristan Solus" userId="818e1d36e7e02677" providerId="LiveId" clId="{69C2060F-6EDE-4D58-85A0-85908777EDF7}" dt="2021-12-09T09:54:13.309" v="76"/>
          <ac:spMkLst>
            <pc:docMk/>
            <pc:sldMk cId="816511227" sldId="265"/>
            <ac:spMk id="11" creationId="{2A6BE21B-6477-4423-8CD8-94C855481FBA}"/>
          </ac:spMkLst>
        </pc:spChg>
        <pc:spChg chg="add del mod">
          <ac:chgData name="Tristan Solus" userId="818e1d36e7e02677" providerId="LiveId" clId="{69C2060F-6EDE-4D58-85A0-85908777EDF7}" dt="2021-12-09T09:54:28.584" v="79"/>
          <ac:spMkLst>
            <pc:docMk/>
            <pc:sldMk cId="816511227" sldId="265"/>
            <ac:spMk id="12" creationId="{B46A1691-5A4C-4F7E-ACD2-3B285AA1FB31}"/>
          </ac:spMkLst>
        </pc:spChg>
        <pc:spChg chg="add mod">
          <ac:chgData name="Tristan Solus" userId="818e1d36e7e02677" providerId="LiveId" clId="{69C2060F-6EDE-4D58-85A0-85908777EDF7}" dt="2021-12-09T09:59:01.535" v="358" actId="123"/>
          <ac:spMkLst>
            <pc:docMk/>
            <pc:sldMk cId="816511227" sldId="265"/>
            <ac:spMk id="13" creationId="{A09C7BE8-788D-4B34-9416-7366FD1FE0F8}"/>
          </ac:spMkLst>
        </pc:spChg>
        <pc:spChg chg="add mod">
          <ac:chgData name="Tristan Solus" userId="818e1d36e7e02677" providerId="LiveId" clId="{69C2060F-6EDE-4D58-85A0-85908777EDF7}" dt="2021-12-09T10:01:01.436" v="481" actId="1076"/>
          <ac:spMkLst>
            <pc:docMk/>
            <pc:sldMk cId="816511227" sldId="265"/>
            <ac:spMk id="14" creationId="{0F281122-B30C-4767-A370-F475BBEB1FAD}"/>
          </ac:spMkLst>
        </pc:spChg>
        <pc:picChg chg="add mod modCrop">
          <ac:chgData name="Tristan Solus" userId="818e1d36e7e02677" providerId="LiveId" clId="{69C2060F-6EDE-4D58-85A0-85908777EDF7}" dt="2021-12-09T10:00:00.415" v="462" actId="1076"/>
          <ac:picMkLst>
            <pc:docMk/>
            <pc:sldMk cId="816511227" sldId="265"/>
            <ac:picMk id="7" creationId="{59195859-3725-4FCE-B245-FA4E1E18FF40}"/>
          </ac:picMkLst>
        </pc:picChg>
        <pc:picChg chg="add mod modCrop">
          <ac:chgData name="Tristan Solus" userId="818e1d36e7e02677" providerId="LiveId" clId="{69C2060F-6EDE-4D58-85A0-85908777EDF7}" dt="2021-12-09T10:00:30.959" v="465" actId="14100"/>
          <ac:picMkLst>
            <pc:docMk/>
            <pc:sldMk cId="816511227" sldId="265"/>
            <ac:picMk id="9" creationId="{0EBC295D-F40F-4407-9D0F-99EFBCA0D29C}"/>
          </ac:picMkLst>
        </pc:picChg>
      </pc:sldChg>
      <pc:sldChg chg="new del">
        <pc:chgData name="Tristan Solus" userId="818e1d36e7e02677" providerId="LiveId" clId="{69C2060F-6EDE-4D58-85A0-85908777EDF7}" dt="2021-12-09T10:01:47.728" v="483" actId="47"/>
        <pc:sldMkLst>
          <pc:docMk/>
          <pc:sldMk cId="1850646764" sldId="266"/>
        </pc:sldMkLst>
      </pc:sldChg>
      <pc:sldChg chg="addSp delSp modSp new mod">
        <pc:chgData name="Tristan Solus" userId="818e1d36e7e02677" providerId="LiveId" clId="{69C2060F-6EDE-4D58-85A0-85908777EDF7}" dt="2021-12-09T12:22:19.017" v="1053" actId="14100"/>
        <pc:sldMkLst>
          <pc:docMk/>
          <pc:sldMk cId="3586811713" sldId="266"/>
        </pc:sldMkLst>
        <pc:spChg chg="add del mod">
          <ac:chgData name="Tristan Solus" userId="818e1d36e7e02677" providerId="LiveId" clId="{69C2060F-6EDE-4D58-85A0-85908777EDF7}" dt="2021-12-09T11:45:23.414" v="529" actId="767"/>
          <ac:spMkLst>
            <pc:docMk/>
            <pc:sldMk cId="3586811713" sldId="266"/>
            <ac:spMk id="5" creationId="{8330F1ED-F81C-4142-B506-264455B4E581}"/>
          </ac:spMkLst>
        </pc:spChg>
        <pc:spChg chg="add mod">
          <ac:chgData name="Tristan Solus" userId="818e1d36e7e02677" providerId="LiveId" clId="{69C2060F-6EDE-4D58-85A0-85908777EDF7}" dt="2021-12-09T11:45:24.711" v="534" actId="1076"/>
          <ac:spMkLst>
            <pc:docMk/>
            <pc:sldMk cId="3586811713" sldId="266"/>
            <ac:spMk id="6" creationId="{341B5C99-A281-4C29-B662-B12FF6C7E86D}"/>
          </ac:spMkLst>
        </pc:spChg>
        <pc:spChg chg="add mod">
          <ac:chgData name="Tristan Solus" userId="818e1d36e7e02677" providerId="LiveId" clId="{69C2060F-6EDE-4D58-85A0-85908777EDF7}" dt="2021-12-09T10:03:46.767" v="511" actId="1076"/>
          <ac:spMkLst>
            <pc:docMk/>
            <pc:sldMk cId="3586811713" sldId="266"/>
            <ac:spMk id="7" creationId="{52451FF2-839C-49BD-A3A9-63C65FD9D5A3}"/>
          </ac:spMkLst>
        </pc:spChg>
        <pc:picChg chg="add mod modCrop">
          <ac:chgData name="Tristan Solus" userId="818e1d36e7e02677" providerId="LiveId" clId="{69C2060F-6EDE-4D58-85A0-85908777EDF7}" dt="2021-12-09T12:21:58.617" v="1050" actId="1076"/>
          <ac:picMkLst>
            <pc:docMk/>
            <pc:sldMk cId="3586811713" sldId="266"/>
            <ac:picMk id="3" creationId="{9AA6C0C4-2CFF-495F-BA83-1FCE128C7C0D}"/>
          </ac:picMkLst>
        </pc:picChg>
        <pc:picChg chg="add mod modCrop">
          <ac:chgData name="Tristan Solus" userId="818e1d36e7e02677" providerId="LiveId" clId="{69C2060F-6EDE-4D58-85A0-85908777EDF7}" dt="2021-12-09T12:22:19.017" v="1053" actId="14100"/>
          <ac:picMkLst>
            <pc:docMk/>
            <pc:sldMk cId="3586811713" sldId="266"/>
            <ac:picMk id="4" creationId="{CDA2950C-85BD-41C6-ACA4-A554B8D4417A}"/>
          </ac:picMkLst>
        </pc:picChg>
        <pc:picChg chg="add del mod">
          <ac:chgData name="Tristan Solus" userId="818e1d36e7e02677" providerId="LiveId" clId="{69C2060F-6EDE-4D58-85A0-85908777EDF7}" dt="2021-12-09T10:02:06.149" v="488"/>
          <ac:picMkLst>
            <pc:docMk/>
            <pc:sldMk cId="3586811713" sldId="266"/>
            <ac:picMk id="5" creationId="{AC861F75-60DC-45EC-ADDD-E98B60FD130B}"/>
          </ac:picMkLst>
        </pc:picChg>
      </pc:sldChg>
      <pc:sldChg chg="addSp delSp modSp new mod ord modClrScheme chgLayout">
        <pc:chgData name="Tristan Solus" userId="818e1d36e7e02677" providerId="LiveId" clId="{69C2060F-6EDE-4D58-85A0-85908777EDF7}" dt="2021-12-09T12:23:16.387" v="1096" actId="1076"/>
        <pc:sldMkLst>
          <pc:docMk/>
          <pc:sldMk cId="280382354" sldId="267"/>
        </pc:sldMkLst>
        <pc:spChg chg="mod ord">
          <ac:chgData name="Tristan Solus" userId="818e1d36e7e02677" providerId="LiveId" clId="{69C2060F-6EDE-4D58-85A0-85908777EDF7}" dt="2021-12-09T11:53:14.295" v="553" actId="26606"/>
          <ac:spMkLst>
            <pc:docMk/>
            <pc:sldMk cId="280382354" sldId="267"/>
            <ac:spMk id="2" creationId="{F3A937D9-331E-4E4E-B9CA-F7C26E007BF3}"/>
          </ac:spMkLst>
        </pc:spChg>
        <pc:spChg chg="add mod">
          <ac:chgData name="Tristan Solus" userId="818e1d36e7e02677" providerId="LiveId" clId="{69C2060F-6EDE-4D58-85A0-85908777EDF7}" dt="2021-12-09T12:23:13.603" v="1094" actId="20577"/>
          <ac:spMkLst>
            <pc:docMk/>
            <pc:sldMk cId="280382354" sldId="267"/>
            <ac:spMk id="6" creationId="{D70856C4-34AD-44BF-821B-7A31C114C7FB}"/>
          </ac:spMkLst>
        </pc:spChg>
        <pc:spChg chg="add del mod">
          <ac:chgData name="Tristan Solus" userId="818e1d36e7e02677" providerId="LiveId" clId="{69C2060F-6EDE-4D58-85A0-85908777EDF7}" dt="2021-12-09T12:23:16.387" v="1096" actId="1076"/>
          <ac:spMkLst>
            <pc:docMk/>
            <pc:sldMk cId="280382354" sldId="267"/>
            <ac:spMk id="7" creationId="{5F539125-702D-4656-A813-255150410A54}"/>
          </ac:spMkLst>
        </pc:spChg>
        <pc:spChg chg="add del mod">
          <ac:chgData name="Tristan Solus" userId="818e1d36e7e02677" providerId="LiveId" clId="{69C2060F-6EDE-4D58-85A0-85908777EDF7}" dt="2021-12-09T11:50:45.027" v="547" actId="26606"/>
          <ac:spMkLst>
            <pc:docMk/>
            <pc:sldMk cId="280382354" sldId="267"/>
            <ac:spMk id="9" creationId="{5E90BDAA-CB3B-474E-AFD2-332133CC77E4}"/>
          </ac:spMkLst>
        </pc:spChg>
        <pc:spChg chg="add del mod">
          <ac:chgData name="Tristan Solus" userId="818e1d36e7e02677" providerId="LiveId" clId="{69C2060F-6EDE-4D58-85A0-85908777EDF7}" dt="2021-12-09T11:50:45.027" v="547" actId="26606"/>
          <ac:spMkLst>
            <pc:docMk/>
            <pc:sldMk cId="280382354" sldId="267"/>
            <ac:spMk id="11" creationId="{0BCBD8FE-6440-49BD-A807-676E50C9DAA5}"/>
          </ac:spMkLst>
        </pc:spChg>
        <pc:picChg chg="add mod modCrop">
          <ac:chgData name="Tristan Solus" userId="818e1d36e7e02677" providerId="LiveId" clId="{69C2060F-6EDE-4D58-85A0-85908777EDF7}" dt="2021-12-09T12:22:41.919" v="1054" actId="732"/>
          <ac:picMkLst>
            <pc:docMk/>
            <pc:sldMk cId="280382354" sldId="267"/>
            <ac:picMk id="4" creationId="{982BFA8F-BF01-4E77-BF47-B092FAD434F3}"/>
          </ac:picMkLst>
        </pc:picChg>
      </pc:sldChg>
      <pc:sldChg chg="addSp modSp new mod modClrScheme chgLayout">
        <pc:chgData name="Tristan Solus" userId="818e1d36e7e02677" providerId="LiveId" clId="{69C2060F-6EDE-4D58-85A0-85908777EDF7}" dt="2021-12-09T12:16:21.723" v="1046" actId="1076"/>
        <pc:sldMkLst>
          <pc:docMk/>
          <pc:sldMk cId="4129928211" sldId="268"/>
        </pc:sldMkLst>
        <pc:spChg chg="mod ord">
          <ac:chgData name="Tristan Solus" userId="818e1d36e7e02677" providerId="LiveId" clId="{69C2060F-6EDE-4D58-85A0-85908777EDF7}" dt="2021-12-09T12:11:13.498" v="930" actId="26606"/>
          <ac:spMkLst>
            <pc:docMk/>
            <pc:sldMk cId="4129928211" sldId="268"/>
            <ac:spMk id="2" creationId="{2C2FFFB2-ED12-4DEF-9C5C-69695635C210}"/>
          </ac:spMkLst>
        </pc:spChg>
        <pc:spChg chg="add mod">
          <ac:chgData name="Tristan Solus" userId="818e1d36e7e02677" providerId="LiveId" clId="{69C2060F-6EDE-4D58-85A0-85908777EDF7}" dt="2021-12-09T12:15:38.600" v="1038" actId="1076"/>
          <ac:spMkLst>
            <pc:docMk/>
            <pc:sldMk cId="4129928211" sldId="268"/>
            <ac:spMk id="9" creationId="{53BBB8D4-A25D-42E1-864D-A1BD24B83DC2}"/>
          </ac:spMkLst>
        </pc:spChg>
        <pc:spChg chg="add mod">
          <ac:chgData name="Tristan Solus" userId="818e1d36e7e02677" providerId="LiveId" clId="{69C2060F-6EDE-4D58-85A0-85908777EDF7}" dt="2021-12-09T12:15:25.153" v="1037" actId="20577"/>
          <ac:spMkLst>
            <pc:docMk/>
            <pc:sldMk cId="4129928211" sldId="268"/>
            <ac:spMk id="11" creationId="{4618B875-19B1-4DEA-822F-D16513710F95}"/>
          </ac:spMkLst>
        </pc:spChg>
        <pc:picChg chg="add mod modCrop">
          <ac:chgData name="Tristan Solus" userId="818e1d36e7e02677" providerId="LiveId" clId="{69C2060F-6EDE-4D58-85A0-85908777EDF7}" dt="2021-12-09T12:16:21.723" v="1046" actId="1076"/>
          <ac:picMkLst>
            <pc:docMk/>
            <pc:sldMk cId="4129928211" sldId="268"/>
            <ac:picMk id="4" creationId="{5D0328C9-C58A-474F-87DC-2160522D10CD}"/>
          </ac:picMkLst>
        </pc:picChg>
      </pc:sldChg>
      <pc:sldChg chg="addSp delSp modSp new mod addCm delCm modCm">
        <pc:chgData name="Tristan Solus" userId="818e1d36e7e02677" providerId="LiveId" clId="{69C2060F-6EDE-4D58-85A0-85908777EDF7}" dt="2021-12-09T12:48:23.059" v="1129"/>
        <pc:sldMkLst>
          <pc:docMk/>
          <pc:sldMk cId="1165801283" sldId="269"/>
        </pc:sldMkLst>
        <pc:picChg chg="add del mod">
          <ac:chgData name="Tristan Solus" userId="818e1d36e7e02677" providerId="LiveId" clId="{69C2060F-6EDE-4D58-85A0-85908777EDF7}" dt="2021-12-09T12:48:17.224" v="1128" actId="478"/>
          <ac:picMkLst>
            <pc:docMk/>
            <pc:sldMk cId="1165801283" sldId="269"/>
            <ac:picMk id="4" creationId="{9D39EC4C-FEA4-4705-8F65-60769D6D953B}"/>
          </ac:picMkLst>
        </pc:picChg>
        <pc:picChg chg="add del mod">
          <ac:chgData name="Tristan Solus" userId="818e1d36e7e02677" providerId="LiveId" clId="{69C2060F-6EDE-4D58-85A0-85908777EDF7}" dt="2021-12-09T12:48:15.128" v="1127" actId="478"/>
          <ac:picMkLst>
            <pc:docMk/>
            <pc:sldMk cId="1165801283" sldId="269"/>
            <ac:picMk id="6" creationId="{AA6C47DC-91FD-4936-B434-F1DD5DAE85A9}"/>
          </ac:picMkLst>
        </pc:picChg>
        <pc:picChg chg="add del mod">
          <ac:chgData name="Tristan Solus" userId="818e1d36e7e02677" providerId="LiveId" clId="{69C2060F-6EDE-4D58-85A0-85908777EDF7}" dt="2021-12-09T12:48:14.097" v="1125" actId="478"/>
          <ac:picMkLst>
            <pc:docMk/>
            <pc:sldMk cId="1165801283" sldId="269"/>
            <ac:picMk id="8" creationId="{49F8FCA4-D678-45A9-BFC2-AF2623997FC0}"/>
          </ac:picMkLst>
        </pc:picChg>
        <pc:picChg chg="add del mod modCrop">
          <ac:chgData name="Tristan Solus" userId="818e1d36e7e02677" providerId="LiveId" clId="{69C2060F-6EDE-4D58-85A0-85908777EDF7}" dt="2021-12-09T12:48:14.717" v="1126" actId="478"/>
          <ac:picMkLst>
            <pc:docMk/>
            <pc:sldMk cId="1165801283" sldId="269"/>
            <ac:picMk id="10" creationId="{7ADB055A-0B6C-4E85-B5D4-CF08D9D37E47}"/>
          </ac:picMkLst>
        </pc:picChg>
        <pc:picChg chg="add del mod modCrop">
          <ac:chgData name="Tristan Solus" userId="818e1d36e7e02677" providerId="LiveId" clId="{69C2060F-6EDE-4D58-85A0-85908777EDF7}" dt="2021-12-09T12:48:13.615" v="1123" actId="478"/>
          <ac:picMkLst>
            <pc:docMk/>
            <pc:sldMk cId="1165801283" sldId="269"/>
            <ac:picMk id="12" creationId="{2743D72A-1CC3-4459-9350-0278B199B698}"/>
          </ac:picMkLst>
        </pc:picChg>
      </pc:sldChg>
    </pc:docChg>
  </pc:docChgLst>
  <pc:docChgLst>
    <pc:chgData name="Tristan Solus" userId="818e1d36e7e02677" providerId="LiveId" clId="{B3BD646A-B648-44E4-AEE1-9CE7DEC79CB6}"/>
    <pc:docChg chg="undo custSel addSld delSld modSld sldOrd">
      <pc:chgData name="Tristan Solus" userId="818e1d36e7e02677" providerId="LiveId" clId="{B3BD646A-B648-44E4-AEE1-9CE7DEC79CB6}" dt="2022-01-03T10:26:02.621" v="1324" actId="255"/>
      <pc:docMkLst>
        <pc:docMk/>
      </pc:docMkLst>
      <pc:sldChg chg="modSp mod">
        <pc:chgData name="Tristan Solus" userId="818e1d36e7e02677" providerId="LiveId" clId="{B3BD646A-B648-44E4-AEE1-9CE7DEC79CB6}" dt="2021-12-12T13:22:42.250" v="14" actId="2711"/>
        <pc:sldMkLst>
          <pc:docMk/>
          <pc:sldMk cId="191714609" sldId="258"/>
        </pc:sldMkLst>
        <pc:spChg chg="mod">
          <ac:chgData name="Tristan Solus" userId="818e1d36e7e02677" providerId="LiveId" clId="{B3BD646A-B648-44E4-AEE1-9CE7DEC79CB6}" dt="2021-12-12T13:22:42.250" v="14" actId="2711"/>
          <ac:spMkLst>
            <pc:docMk/>
            <pc:sldMk cId="191714609" sldId="258"/>
            <ac:spMk id="2" creationId="{9AB2EA78-AEB3-469B-9025-3B17201A457B}"/>
          </ac:spMkLst>
        </pc:spChg>
      </pc:sldChg>
      <pc:sldChg chg="modSp mod">
        <pc:chgData name="Tristan Solus" userId="818e1d36e7e02677" providerId="LiveId" clId="{B3BD646A-B648-44E4-AEE1-9CE7DEC79CB6}" dt="2022-01-03T10:26:02.621" v="1324" actId="255"/>
        <pc:sldMkLst>
          <pc:docMk/>
          <pc:sldMk cId="237273419" sldId="260"/>
        </pc:sldMkLst>
        <pc:spChg chg="mod">
          <ac:chgData name="Tristan Solus" userId="818e1d36e7e02677" providerId="LiveId" clId="{B3BD646A-B648-44E4-AEE1-9CE7DEC79CB6}" dt="2022-01-03T10:26:02.621" v="1324" actId="255"/>
          <ac:spMkLst>
            <pc:docMk/>
            <pc:sldMk cId="237273419" sldId="260"/>
            <ac:spMk id="3" creationId="{914B0B29-0347-45D4-9EC6-F2026258545B}"/>
          </ac:spMkLst>
        </pc:spChg>
      </pc:sldChg>
      <pc:sldChg chg="modSp mod">
        <pc:chgData name="Tristan Solus" userId="818e1d36e7e02677" providerId="LiveId" clId="{B3BD646A-B648-44E4-AEE1-9CE7DEC79CB6}" dt="2021-12-12T13:25:11.598" v="17" actId="20577"/>
        <pc:sldMkLst>
          <pc:docMk/>
          <pc:sldMk cId="2931384329" sldId="261"/>
        </pc:sldMkLst>
        <pc:spChg chg="mod">
          <ac:chgData name="Tristan Solus" userId="818e1d36e7e02677" providerId="LiveId" clId="{B3BD646A-B648-44E4-AEE1-9CE7DEC79CB6}" dt="2021-12-12T13:25:11.598" v="17" actId="20577"/>
          <ac:spMkLst>
            <pc:docMk/>
            <pc:sldMk cId="2931384329" sldId="261"/>
            <ac:spMk id="3" creationId="{B47A7795-65C5-43DE-AFEC-77E541558159}"/>
          </ac:spMkLst>
        </pc:spChg>
        <pc:spChg chg="mod">
          <ac:chgData name="Tristan Solus" userId="818e1d36e7e02677" providerId="LiveId" clId="{B3BD646A-B648-44E4-AEE1-9CE7DEC79CB6}" dt="2021-12-12T13:23:04.023" v="16" actId="255"/>
          <ac:spMkLst>
            <pc:docMk/>
            <pc:sldMk cId="2931384329" sldId="261"/>
            <ac:spMk id="5" creationId="{7B5C88B5-C59C-4B14-B2AA-3CC076700A8E}"/>
          </ac:spMkLst>
        </pc:spChg>
      </pc:sldChg>
      <pc:sldChg chg="addSp modSp mod">
        <pc:chgData name="Tristan Solus" userId="818e1d36e7e02677" providerId="LiveId" clId="{B3BD646A-B648-44E4-AEE1-9CE7DEC79CB6}" dt="2022-01-02T10:35:41.603" v="54" actId="1076"/>
        <pc:sldMkLst>
          <pc:docMk/>
          <pc:sldMk cId="3327823539" sldId="264"/>
        </pc:sldMkLst>
        <pc:spChg chg="mod">
          <ac:chgData name="Tristan Solus" userId="818e1d36e7e02677" providerId="LiveId" clId="{B3BD646A-B648-44E4-AEE1-9CE7DEC79CB6}" dt="2022-01-02T10:34:30.380" v="27" actId="1076"/>
          <ac:spMkLst>
            <pc:docMk/>
            <pc:sldMk cId="3327823539" sldId="264"/>
            <ac:spMk id="3" creationId="{52148BC1-5044-4465-A4E2-75F00D7736AD}"/>
          </ac:spMkLst>
        </pc:spChg>
        <pc:spChg chg="mod">
          <ac:chgData name="Tristan Solus" userId="818e1d36e7e02677" providerId="LiveId" clId="{B3BD646A-B648-44E4-AEE1-9CE7DEC79CB6}" dt="2022-01-02T10:34:27.195" v="26" actId="1076"/>
          <ac:spMkLst>
            <pc:docMk/>
            <pc:sldMk cId="3327823539" sldId="264"/>
            <ac:spMk id="5" creationId="{76947097-CA27-48B1-960B-1C9600C9193C}"/>
          </ac:spMkLst>
        </pc:spChg>
        <pc:spChg chg="add mod">
          <ac:chgData name="Tristan Solus" userId="818e1d36e7e02677" providerId="LiveId" clId="{B3BD646A-B648-44E4-AEE1-9CE7DEC79CB6}" dt="2022-01-02T10:35:41.603" v="54" actId="1076"/>
          <ac:spMkLst>
            <pc:docMk/>
            <pc:sldMk cId="3327823539" sldId="264"/>
            <ac:spMk id="6" creationId="{250A6A17-D46C-4CB5-AAA9-E676B453AA6F}"/>
          </ac:spMkLst>
        </pc:spChg>
        <pc:picChg chg="mod">
          <ac:chgData name="Tristan Solus" userId="818e1d36e7e02677" providerId="LiveId" clId="{B3BD646A-B648-44E4-AEE1-9CE7DEC79CB6}" dt="2022-01-02T10:34:23.172" v="25" actId="1076"/>
          <ac:picMkLst>
            <pc:docMk/>
            <pc:sldMk cId="3327823539" sldId="264"/>
            <ac:picMk id="4" creationId="{D5C859D9-DCE4-4C25-B90D-1B8AA5531A13}"/>
          </ac:picMkLst>
        </pc:picChg>
      </pc:sldChg>
      <pc:sldChg chg="addSp modSp mod">
        <pc:chgData name="Tristan Solus" userId="818e1d36e7e02677" providerId="LiveId" clId="{B3BD646A-B648-44E4-AEE1-9CE7DEC79CB6}" dt="2022-01-02T10:57:54.942" v="122" actId="1076"/>
        <pc:sldMkLst>
          <pc:docMk/>
          <pc:sldMk cId="3586811713" sldId="266"/>
        </pc:sldMkLst>
        <pc:spChg chg="add mod">
          <ac:chgData name="Tristan Solus" userId="818e1d36e7e02677" providerId="LiveId" clId="{B3BD646A-B648-44E4-AEE1-9CE7DEC79CB6}" dt="2022-01-02T10:57:54.942" v="122" actId="1076"/>
          <ac:spMkLst>
            <pc:docMk/>
            <pc:sldMk cId="3586811713" sldId="266"/>
            <ac:spMk id="5" creationId="{E02D7F34-D7CC-48DF-BD2C-CC57C464C646}"/>
          </ac:spMkLst>
        </pc:spChg>
        <pc:spChg chg="mod">
          <ac:chgData name="Tristan Solus" userId="818e1d36e7e02677" providerId="LiveId" clId="{B3BD646A-B648-44E4-AEE1-9CE7DEC79CB6}" dt="2022-01-02T10:36:50.379" v="60" actId="1076"/>
          <ac:spMkLst>
            <pc:docMk/>
            <pc:sldMk cId="3586811713" sldId="266"/>
            <ac:spMk id="6" creationId="{341B5C99-A281-4C29-B662-B12FF6C7E86D}"/>
          </ac:spMkLst>
        </pc:spChg>
        <pc:spChg chg="mod">
          <ac:chgData name="Tristan Solus" userId="818e1d36e7e02677" providerId="LiveId" clId="{B3BD646A-B648-44E4-AEE1-9CE7DEC79CB6}" dt="2022-01-02T10:36:44.740" v="58" actId="1076"/>
          <ac:spMkLst>
            <pc:docMk/>
            <pc:sldMk cId="3586811713" sldId="266"/>
            <ac:spMk id="7" creationId="{52451FF2-839C-49BD-A3A9-63C65FD9D5A3}"/>
          </ac:spMkLst>
        </pc:spChg>
        <pc:picChg chg="mod">
          <ac:chgData name="Tristan Solus" userId="818e1d36e7e02677" providerId="LiveId" clId="{B3BD646A-B648-44E4-AEE1-9CE7DEC79CB6}" dt="2022-01-02T10:36:55.900" v="61" actId="1076"/>
          <ac:picMkLst>
            <pc:docMk/>
            <pc:sldMk cId="3586811713" sldId="266"/>
            <ac:picMk id="3" creationId="{9AA6C0C4-2CFF-495F-BA83-1FCE128C7C0D}"/>
          </ac:picMkLst>
        </pc:picChg>
        <pc:picChg chg="mod">
          <ac:chgData name="Tristan Solus" userId="818e1d36e7e02677" providerId="LiveId" clId="{B3BD646A-B648-44E4-AEE1-9CE7DEC79CB6}" dt="2022-01-02T10:36:46.755" v="59" actId="1076"/>
          <ac:picMkLst>
            <pc:docMk/>
            <pc:sldMk cId="3586811713" sldId="266"/>
            <ac:picMk id="4" creationId="{CDA2950C-85BD-41C6-ACA4-A554B8D4417A}"/>
          </ac:picMkLst>
        </pc:picChg>
      </pc:sldChg>
      <pc:sldChg chg="addSp delSp modSp mod">
        <pc:chgData name="Tristan Solus" userId="818e1d36e7e02677" providerId="LiveId" clId="{B3BD646A-B648-44E4-AEE1-9CE7DEC79CB6}" dt="2021-12-12T13:08:23.269" v="3" actId="478"/>
        <pc:sldMkLst>
          <pc:docMk/>
          <pc:sldMk cId="280382354" sldId="267"/>
        </pc:sldMkLst>
        <pc:spChg chg="add del mod">
          <ac:chgData name="Tristan Solus" userId="818e1d36e7e02677" providerId="LiveId" clId="{B3BD646A-B648-44E4-AEE1-9CE7DEC79CB6}" dt="2021-12-12T13:08:23.269" v="3" actId="478"/>
          <ac:spMkLst>
            <pc:docMk/>
            <pc:sldMk cId="280382354" sldId="267"/>
            <ac:spMk id="5" creationId="{D2F16C71-F226-4AC6-9EC1-807B9988C570}"/>
          </ac:spMkLst>
        </pc:spChg>
        <pc:spChg chg="mod">
          <ac:chgData name="Tristan Solus" userId="818e1d36e7e02677" providerId="LiveId" clId="{B3BD646A-B648-44E4-AEE1-9CE7DEC79CB6}" dt="2021-12-12T13:08:16.109" v="1" actId="1076"/>
          <ac:spMkLst>
            <pc:docMk/>
            <pc:sldMk cId="280382354" sldId="267"/>
            <ac:spMk id="6" creationId="{D70856C4-34AD-44BF-821B-7A31C114C7FB}"/>
          </ac:spMkLst>
        </pc:spChg>
        <pc:spChg chg="del">
          <ac:chgData name="Tristan Solus" userId="818e1d36e7e02677" providerId="LiveId" clId="{B3BD646A-B648-44E4-AEE1-9CE7DEC79CB6}" dt="2021-12-12T13:08:07.310" v="0" actId="478"/>
          <ac:spMkLst>
            <pc:docMk/>
            <pc:sldMk cId="280382354" sldId="267"/>
            <ac:spMk id="7" creationId="{5F539125-702D-4656-A813-255150410A54}"/>
          </ac:spMkLst>
        </pc:spChg>
        <pc:picChg chg="mod">
          <ac:chgData name="Tristan Solus" userId="818e1d36e7e02677" providerId="LiveId" clId="{B3BD646A-B648-44E4-AEE1-9CE7DEC79CB6}" dt="2021-12-12T13:08:19.626" v="2" actId="1076"/>
          <ac:picMkLst>
            <pc:docMk/>
            <pc:sldMk cId="280382354" sldId="267"/>
            <ac:picMk id="4" creationId="{982BFA8F-BF01-4E77-BF47-B092FAD434F3}"/>
          </ac:picMkLst>
        </pc:picChg>
      </pc:sldChg>
      <pc:sldChg chg="modSp mod">
        <pc:chgData name="Tristan Solus" userId="818e1d36e7e02677" providerId="LiveId" clId="{B3BD646A-B648-44E4-AEE1-9CE7DEC79CB6}" dt="2021-12-12T13:27:21.594" v="21" actId="255"/>
        <pc:sldMkLst>
          <pc:docMk/>
          <pc:sldMk cId="4129928211" sldId="268"/>
        </pc:sldMkLst>
        <pc:spChg chg="mod">
          <ac:chgData name="Tristan Solus" userId="818e1d36e7e02677" providerId="LiveId" clId="{B3BD646A-B648-44E4-AEE1-9CE7DEC79CB6}" dt="2021-12-12T13:27:21.594" v="21" actId="255"/>
          <ac:spMkLst>
            <pc:docMk/>
            <pc:sldMk cId="4129928211" sldId="268"/>
            <ac:spMk id="9" creationId="{53BBB8D4-A25D-42E1-864D-A1BD24B83DC2}"/>
          </ac:spMkLst>
        </pc:spChg>
        <pc:spChg chg="mod">
          <ac:chgData name="Tristan Solus" userId="818e1d36e7e02677" providerId="LiveId" clId="{B3BD646A-B648-44E4-AEE1-9CE7DEC79CB6}" dt="2021-12-12T13:26:33.244" v="20" actId="20577"/>
          <ac:spMkLst>
            <pc:docMk/>
            <pc:sldMk cId="4129928211" sldId="268"/>
            <ac:spMk id="11" creationId="{4618B875-19B1-4DEA-822F-D16513710F95}"/>
          </ac:spMkLst>
        </pc:spChg>
      </pc:sldChg>
      <pc:sldChg chg="addSp delSp modSp mod">
        <pc:chgData name="Tristan Solus" userId="818e1d36e7e02677" providerId="LiveId" clId="{B3BD646A-B648-44E4-AEE1-9CE7DEC79CB6}" dt="2022-01-02T11:22:25.995" v="390" actId="1076"/>
        <pc:sldMkLst>
          <pc:docMk/>
          <pc:sldMk cId="1165801283" sldId="269"/>
        </pc:sldMkLst>
        <pc:spChg chg="add mod">
          <ac:chgData name="Tristan Solus" userId="818e1d36e7e02677" providerId="LiveId" clId="{B3BD646A-B648-44E4-AEE1-9CE7DEC79CB6}" dt="2022-01-02T11:11:35.939" v="277" actId="1076"/>
          <ac:spMkLst>
            <pc:docMk/>
            <pc:sldMk cId="1165801283" sldId="269"/>
            <ac:spMk id="17" creationId="{B7F1E9E8-6585-4E33-A7AC-2585DB36F68B}"/>
          </ac:spMkLst>
        </pc:spChg>
        <pc:spChg chg="add mod">
          <ac:chgData name="Tristan Solus" userId="818e1d36e7e02677" providerId="LiveId" clId="{B3BD646A-B648-44E4-AEE1-9CE7DEC79CB6}" dt="2022-01-02T11:19:17.189" v="339" actId="1076"/>
          <ac:spMkLst>
            <pc:docMk/>
            <pc:sldMk cId="1165801283" sldId="269"/>
            <ac:spMk id="20" creationId="{6F51DEA7-E93B-43FA-B14B-ABFF49A5A3C3}"/>
          </ac:spMkLst>
        </pc:spChg>
        <pc:spChg chg="add mod">
          <ac:chgData name="Tristan Solus" userId="818e1d36e7e02677" providerId="LiveId" clId="{B3BD646A-B648-44E4-AEE1-9CE7DEC79CB6}" dt="2022-01-02T11:11:42.515" v="278" actId="1076"/>
          <ac:spMkLst>
            <pc:docMk/>
            <pc:sldMk cId="1165801283" sldId="269"/>
            <ac:spMk id="23" creationId="{EDBDE654-5972-4DC8-BFCE-E753D278B884}"/>
          </ac:spMkLst>
        </pc:spChg>
        <pc:spChg chg="add mod">
          <ac:chgData name="Tristan Solus" userId="818e1d36e7e02677" providerId="LiveId" clId="{B3BD646A-B648-44E4-AEE1-9CE7DEC79CB6}" dt="2022-01-02T11:19:19.538" v="340" actId="1076"/>
          <ac:spMkLst>
            <pc:docMk/>
            <pc:sldMk cId="1165801283" sldId="269"/>
            <ac:spMk id="26" creationId="{34D8D1E5-375F-4D76-A178-2D97B2B641EB}"/>
          </ac:spMkLst>
        </pc:spChg>
        <pc:spChg chg="add del mod">
          <ac:chgData name="Tristan Solus" userId="818e1d36e7e02677" providerId="LiveId" clId="{B3BD646A-B648-44E4-AEE1-9CE7DEC79CB6}" dt="2022-01-02T11:20:44.114" v="342" actId="21"/>
          <ac:spMkLst>
            <pc:docMk/>
            <pc:sldMk cId="1165801283" sldId="269"/>
            <ac:spMk id="29" creationId="{3FF082B7-DE35-43AE-8833-54A72A358334}"/>
          </ac:spMkLst>
        </pc:spChg>
        <pc:spChg chg="add mod">
          <ac:chgData name="Tristan Solus" userId="818e1d36e7e02677" providerId="LiveId" clId="{B3BD646A-B648-44E4-AEE1-9CE7DEC79CB6}" dt="2022-01-02T11:20:59.363" v="366" actId="20577"/>
          <ac:spMkLst>
            <pc:docMk/>
            <pc:sldMk cId="1165801283" sldId="269"/>
            <ac:spMk id="30" creationId="{C9320A09-90D3-46AD-BF2C-540E96175653}"/>
          </ac:spMkLst>
        </pc:spChg>
        <pc:spChg chg="add mod">
          <ac:chgData name="Tristan Solus" userId="818e1d36e7e02677" providerId="LiveId" clId="{B3BD646A-B648-44E4-AEE1-9CE7DEC79CB6}" dt="2022-01-02T11:22:25.995" v="390" actId="1076"/>
          <ac:spMkLst>
            <pc:docMk/>
            <pc:sldMk cId="1165801283" sldId="269"/>
            <ac:spMk id="33" creationId="{B5E5B62F-6ECF-4B45-A9E7-267589D77FEE}"/>
          </ac:spMkLst>
        </pc:spChg>
        <pc:picChg chg="add del mod">
          <ac:chgData name="Tristan Solus" userId="818e1d36e7e02677" providerId="LiveId" clId="{B3BD646A-B648-44E4-AEE1-9CE7DEC79CB6}" dt="2022-01-02T10:57:54.664" v="121"/>
          <ac:picMkLst>
            <pc:docMk/>
            <pc:sldMk cId="1165801283" sldId="269"/>
            <ac:picMk id="4" creationId="{FA74B55D-2340-4BF7-86EF-F417B7EEF406}"/>
          </ac:picMkLst>
        </pc:picChg>
        <pc:picChg chg="add del mod">
          <ac:chgData name="Tristan Solus" userId="818e1d36e7e02677" providerId="LiveId" clId="{B3BD646A-B648-44E4-AEE1-9CE7DEC79CB6}" dt="2022-01-02T10:57:54.664" v="121"/>
          <ac:picMkLst>
            <pc:docMk/>
            <pc:sldMk cId="1165801283" sldId="269"/>
            <ac:picMk id="6" creationId="{45B29F81-E00A-42FB-B5EE-2494020A1525}"/>
          </ac:picMkLst>
        </pc:picChg>
        <pc:picChg chg="add del mod">
          <ac:chgData name="Tristan Solus" userId="818e1d36e7e02677" providerId="LiveId" clId="{B3BD646A-B648-44E4-AEE1-9CE7DEC79CB6}" dt="2022-01-02T10:57:54.664" v="121"/>
          <ac:picMkLst>
            <pc:docMk/>
            <pc:sldMk cId="1165801283" sldId="269"/>
            <ac:picMk id="8" creationId="{F1167D87-C8D2-41F0-915F-69AD045E0704}"/>
          </ac:picMkLst>
        </pc:picChg>
        <pc:picChg chg="add del mod">
          <ac:chgData name="Tristan Solus" userId="818e1d36e7e02677" providerId="LiveId" clId="{B3BD646A-B648-44E4-AEE1-9CE7DEC79CB6}" dt="2022-01-02T10:57:54.664" v="121"/>
          <ac:picMkLst>
            <pc:docMk/>
            <pc:sldMk cId="1165801283" sldId="269"/>
            <ac:picMk id="10" creationId="{B392A072-A0F0-4098-A193-7435F4F0A4EE}"/>
          </ac:picMkLst>
        </pc:picChg>
        <pc:picChg chg="add del mod">
          <ac:chgData name="Tristan Solus" userId="818e1d36e7e02677" providerId="LiveId" clId="{B3BD646A-B648-44E4-AEE1-9CE7DEC79CB6}" dt="2022-01-02T10:57:54.664" v="121"/>
          <ac:picMkLst>
            <pc:docMk/>
            <pc:sldMk cId="1165801283" sldId="269"/>
            <ac:picMk id="12" creationId="{864E2E2F-C870-45E1-A0A4-0904CD67353B}"/>
          </ac:picMkLst>
        </pc:picChg>
        <pc:picChg chg="add del mod modCrop">
          <ac:chgData name="Tristan Solus" userId="818e1d36e7e02677" providerId="LiveId" clId="{B3BD646A-B648-44E4-AEE1-9CE7DEC79CB6}" dt="2022-01-02T10:57:54.664" v="121"/>
          <ac:picMkLst>
            <pc:docMk/>
            <pc:sldMk cId="1165801283" sldId="269"/>
            <ac:picMk id="14" creationId="{929B2450-030D-4338-A427-F59CC773CFB0}"/>
          </ac:picMkLst>
        </pc:picChg>
        <pc:picChg chg="add mod modCrop">
          <ac:chgData name="Tristan Solus" userId="818e1d36e7e02677" providerId="LiveId" clId="{B3BD646A-B648-44E4-AEE1-9CE7DEC79CB6}" dt="2022-01-02T11:11:06.515" v="272" actId="1076"/>
          <ac:picMkLst>
            <pc:docMk/>
            <pc:sldMk cId="1165801283" sldId="269"/>
            <ac:picMk id="16" creationId="{D10DC587-B76D-4BFF-8C7A-621433912B52}"/>
          </ac:picMkLst>
        </pc:picChg>
        <pc:picChg chg="add mod modCrop">
          <ac:chgData name="Tristan Solus" userId="818e1d36e7e02677" providerId="LiveId" clId="{B3BD646A-B648-44E4-AEE1-9CE7DEC79CB6}" dt="2022-01-02T11:12:10.131" v="283" actId="1076"/>
          <ac:picMkLst>
            <pc:docMk/>
            <pc:sldMk cId="1165801283" sldId="269"/>
            <ac:picMk id="19" creationId="{09808FEF-5ADC-48FB-8EA1-0ACCB9810473}"/>
          </ac:picMkLst>
        </pc:picChg>
        <pc:picChg chg="add mod modCrop">
          <ac:chgData name="Tristan Solus" userId="818e1d36e7e02677" providerId="LiveId" clId="{B3BD646A-B648-44E4-AEE1-9CE7DEC79CB6}" dt="2022-01-02T11:09:14.875" v="260" actId="1076"/>
          <ac:picMkLst>
            <pc:docMk/>
            <pc:sldMk cId="1165801283" sldId="269"/>
            <ac:picMk id="22" creationId="{052847A2-FB55-4049-B7C5-ADE635C423FB}"/>
          </ac:picMkLst>
        </pc:picChg>
        <pc:picChg chg="add mod modCrop">
          <ac:chgData name="Tristan Solus" userId="818e1d36e7e02677" providerId="LiveId" clId="{B3BD646A-B648-44E4-AEE1-9CE7DEC79CB6}" dt="2022-01-02T11:11:59.747" v="281" actId="1076"/>
          <ac:picMkLst>
            <pc:docMk/>
            <pc:sldMk cId="1165801283" sldId="269"/>
            <ac:picMk id="25" creationId="{A64FA6DF-4FCB-4CAE-9F0A-522608143C39}"/>
          </ac:picMkLst>
        </pc:picChg>
        <pc:picChg chg="add del mod modCrop">
          <ac:chgData name="Tristan Solus" userId="818e1d36e7e02677" providerId="LiveId" clId="{B3BD646A-B648-44E4-AEE1-9CE7DEC79CB6}" dt="2022-01-02T11:20:39.970" v="341" actId="21"/>
          <ac:picMkLst>
            <pc:docMk/>
            <pc:sldMk cId="1165801283" sldId="269"/>
            <ac:picMk id="28" creationId="{BB568E75-594E-45E3-8693-3B93C26C8297}"/>
          </ac:picMkLst>
        </pc:picChg>
        <pc:picChg chg="add mod modCrop">
          <ac:chgData name="Tristan Solus" userId="818e1d36e7e02677" providerId="LiveId" clId="{B3BD646A-B648-44E4-AEE1-9CE7DEC79CB6}" dt="2022-01-02T11:21:23.283" v="370" actId="1076"/>
          <ac:picMkLst>
            <pc:docMk/>
            <pc:sldMk cId="1165801283" sldId="269"/>
            <ac:picMk id="32" creationId="{70FA1DF6-BD3D-46D1-87F5-36E891B0413E}"/>
          </ac:picMkLst>
        </pc:picChg>
      </pc:sldChg>
      <pc:sldChg chg="addSp modSp new mod modClrScheme chgLayout">
        <pc:chgData name="Tristan Solus" userId="818e1d36e7e02677" providerId="LiveId" clId="{B3BD646A-B648-44E4-AEE1-9CE7DEC79CB6}" dt="2022-01-02T12:57:55.985" v="901" actId="1076"/>
        <pc:sldMkLst>
          <pc:docMk/>
          <pc:sldMk cId="163839209" sldId="270"/>
        </pc:sldMkLst>
        <pc:spChg chg="mod ord">
          <ac:chgData name="Tristan Solus" userId="818e1d36e7e02677" providerId="LiveId" clId="{B3BD646A-B648-44E4-AEE1-9CE7DEC79CB6}" dt="2022-01-02T11:25:59.297" v="434" actId="26606"/>
          <ac:spMkLst>
            <pc:docMk/>
            <pc:sldMk cId="163839209" sldId="270"/>
            <ac:spMk id="2" creationId="{DF6BA222-7BB1-4D76-BA90-0BD19FA2086A}"/>
          </ac:spMkLst>
        </pc:spChg>
        <pc:spChg chg="add mod">
          <ac:chgData name="Tristan Solus" userId="818e1d36e7e02677" providerId="LiveId" clId="{B3BD646A-B648-44E4-AEE1-9CE7DEC79CB6}" dt="2022-01-02T11:25:59.297" v="434" actId="26606"/>
          <ac:spMkLst>
            <pc:docMk/>
            <pc:sldMk cId="163839209" sldId="270"/>
            <ac:spMk id="5" creationId="{004488FC-20A0-4C87-A4EE-B30FDD5040BF}"/>
          </ac:spMkLst>
        </pc:spChg>
        <pc:spChg chg="add mod">
          <ac:chgData name="Tristan Solus" userId="818e1d36e7e02677" providerId="LiveId" clId="{B3BD646A-B648-44E4-AEE1-9CE7DEC79CB6}" dt="2022-01-02T11:42:38.346" v="565" actId="20577"/>
          <ac:spMkLst>
            <pc:docMk/>
            <pc:sldMk cId="163839209" sldId="270"/>
            <ac:spMk id="10" creationId="{E78A9A12-B396-449E-9F58-C63EC2940942}"/>
          </ac:spMkLst>
        </pc:spChg>
        <pc:picChg chg="add mod ord modCrop">
          <ac:chgData name="Tristan Solus" userId="818e1d36e7e02677" providerId="LiveId" clId="{B3BD646A-B648-44E4-AEE1-9CE7DEC79CB6}" dt="2022-01-02T12:57:55.985" v="901" actId="1076"/>
          <ac:picMkLst>
            <pc:docMk/>
            <pc:sldMk cId="163839209" sldId="270"/>
            <ac:picMk id="4" creationId="{F0EFFE9F-2506-43CB-ACBC-7D05A02656E8}"/>
          </ac:picMkLst>
        </pc:picChg>
        <pc:picChg chg="add mod modCrop">
          <ac:chgData name="Tristan Solus" userId="818e1d36e7e02677" providerId="LiveId" clId="{B3BD646A-B648-44E4-AEE1-9CE7DEC79CB6}" dt="2022-01-02T12:57:54.056" v="900" actId="1076"/>
          <ac:picMkLst>
            <pc:docMk/>
            <pc:sldMk cId="163839209" sldId="270"/>
            <ac:picMk id="6" creationId="{E732EE35-3D50-4FB8-8128-BAD4A1030377}"/>
          </ac:picMkLst>
        </pc:picChg>
      </pc:sldChg>
      <pc:sldChg chg="new del">
        <pc:chgData name="Tristan Solus" userId="818e1d36e7e02677" providerId="LiveId" clId="{B3BD646A-B648-44E4-AEE1-9CE7DEC79CB6}" dt="2022-01-02T11:44:33.796" v="567" actId="2696"/>
        <pc:sldMkLst>
          <pc:docMk/>
          <pc:sldMk cId="8101094" sldId="271"/>
        </pc:sldMkLst>
      </pc:sldChg>
      <pc:sldChg chg="addSp delSp modSp new mod ord modClrScheme chgLayout">
        <pc:chgData name="Tristan Solus" userId="818e1d36e7e02677" providerId="LiveId" clId="{B3BD646A-B648-44E4-AEE1-9CE7DEC79CB6}" dt="2022-01-02T12:57:07.836" v="890" actId="21"/>
        <pc:sldMkLst>
          <pc:docMk/>
          <pc:sldMk cId="51601453" sldId="271"/>
        </pc:sldMkLst>
        <pc:spChg chg="mod ord">
          <ac:chgData name="Tristan Solus" userId="818e1d36e7e02677" providerId="LiveId" clId="{B3BD646A-B648-44E4-AEE1-9CE7DEC79CB6}" dt="2022-01-02T11:52:31.495" v="860" actId="26606"/>
          <ac:spMkLst>
            <pc:docMk/>
            <pc:sldMk cId="51601453" sldId="271"/>
            <ac:spMk id="2" creationId="{30047C61-AAED-47D8-A609-8DFEAAB0D88D}"/>
          </ac:spMkLst>
        </pc:spChg>
        <pc:spChg chg="add mod">
          <ac:chgData name="Tristan Solus" userId="818e1d36e7e02677" providerId="LiveId" clId="{B3BD646A-B648-44E4-AEE1-9CE7DEC79CB6}" dt="2022-01-02T11:55:46.026" v="885" actId="20577"/>
          <ac:spMkLst>
            <pc:docMk/>
            <pc:sldMk cId="51601453" sldId="271"/>
            <ac:spMk id="5" creationId="{5B9037CD-640E-4D90-96B9-E3F500D04AAD}"/>
          </ac:spMkLst>
        </pc:spChg>
        <pc:spChg chg="add mod">
          <ac:chgData name="Tristan Solus" userId="818e1d36e7e02677" providerId="LiveId" clId="{B3BD646A-B648-44E4-AEE1-9CE7DEC79CB6}" dt="2022-01-02T11:52:31.495" v="860" actId="26606"/>
          <ac:spMkLst>
            <pc:docMk/>
            <pc:sldMk cId="51601453" sldId="271"/>
            <ac:spMk id="10" creationId="{FAA609EE-4D7A-4530-B313-85DA86B8DDC4}"/>
          </ac:spMkLst>
        </pc:spChg>
        <pc:picChg chg="add mod modCrop">
          <ac:chgData name="Tristan Solus" userId="818e1d36e7e02677" providerId="LiveId" clId="{B3BD646A-B648-44E4-AEE1-9CE7DEC79CB6}" dt="2022-01-02T11:52:31.495" v="860" actId="26606"/>
          <ac:picMkLst>
            <pc:docMk/>
            <pc:sldMk cId="51601453" sldId="271"/>
            <ac:picMk id="4" creationId="{EF14CF76-12E8-44E7-A950-1907A2A46CA6}"/>
          </ac:picMkLst>
        </pc:picChg>
        <pc:picChg chg="add del mod modCrop">
          <ac:chgData name="Tristan Solus" userId="818e1d36e7e02677" providerId="LiveId" clId="{B3BD646A-B648-44E4-AEE1-9CE7DEC79CB6}" dt="2022-01-02T12:57:07.836" v="890" actId="21"/>
          <ac:picMkLst>
            <pc:docMk/>
            <pc:sldMk cId="51601453" sldId="271"/>
            <ac:picMk id="6" creationId="{AA1B6CBE-288A-49AF-B6B5-5D1E5B853D1E}"/>
          </ac:picMkLst>
        </pc:picChg>
      </pc:sldChg>
      <pc:sldChg chg="addSp modSp new mod modClrScheme chgLayout">
        <pc:chgData name="Tristan Solus" userId="818e1d36e7e02677" providerId="LiveId" clId="{B3BD646A-B648-44E4-AEE1-9CE7DEC79CB6}" dt="2022-01-03T10:25:36.866" v="1290" actId="20577"/>
        <pc:sldMkLst>
          <pc:docMk/>
          <pc:sldMk cId="36610359" sldId="272"/>
        </pc:sldMkLst>
        <pc:spChg chg="mod ord">
          <ac:chgData name="Tristan Solus" userId="818e1d36e7e02677" providerId="LiveId" clId="{B3BD646A-B648-44E4-AEE1-9CE7DEC79CB6}" dt="2022-01-03T10:17:26.420" v="904" actId="26606"/>
          <ac:spMkLst>
            <pc:docMk/>
            <pc:sldMk cId="36610359" sldId="272"/>
            <ac:spMk id="2" creationId="{61E8D8F6-1BEF-48EB-ABBC-4C0102AA451C}"/>
          </ac:spMkLst>
        </pc:spChg>
        <pc:spChg chg="add mod">
          <ac:chgData name="Tristan Solus" userId="818e1d36e7e02677" providerId="LiveId" clId="{B3BD646A-B648-44E4-AEE1-9CE7DEC79CB6}" dt="2022-01-03T10:18:22.210" v="937" actId="20577"/>
          <ac:spMkLst>
            <pc:docMk/>
            <pc:sldMk cId="36610359" sldId="272"/>
            <ac:spMk id="71" creationId="{E51B978B-9617-47A4-83FE-6A54788596D7}"/>
          </ac:spMkLst>
        </pc:spChg>
        <pc:spChg chg="add mod">
          <ac:chgData name="Tristan Solus" userId="818e1d36e7e02677" providerId="LiveId" clId="{B3BD646A-B648-44E4-AEE1-9CE7DEC79CB6}" dt="2022-01-03T10:25:36.866" v="1290" actId="20577"/>
          <ac:spMkLst>
            <pc:docMk/>
            <pc:sldMk cId="36610359" sldId="272"/>
            <ac:spMk id="73" creationId="{CC3A7CCE-9709-437C-A98E-A6AF08240E89}"/>
          </ac:spMkLst>
        </pc:spChg>
        <pc:picChg chg="add mod">
          <ac:chgData name="Tristan Solus" userId="818e1d36e7e02677" providerId="LiveId" clId="{B3BD646A-B648-44E4-AEE1-9CE7DEC79CB6}" dt="2022-01-03T10:17:26.420" v="904" actId="26606"/>
          <ac:picMkLst>
            <pc:docMk/>
            <pc:sldMk cId="36610359" sldId="272"/>
            <ac:picMk id="1026" creationId="{84D93409-7244-49BC-A260-2B1F15289331}"/>
          </ac:picMkLst>
        </pc:picChg>
      </pc:sldChg>
      <pc:sldChg chg="new del">
        <pc:chgData name="Tristan Solus" userId="818e1d36e7e02677" providerId="LiveId" clId="{B3BD646A-B648-44E4-AEE1-9CE7DEC79CB6}" dt="2022-01-03T10:17:54.348" v="906" actId="2696"/>
        <pc:sldMkLst>
          <pc:docMk/>
          <pc:sldMk cId="4022326748" sldId="27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4D508FA-F8EA-436A-8D2A-6FB70E0CD8B9}" type="datetime1">
              <a:rPr lang="fr-FR" smtClean="0"/>
              <a:t>03/01/2022</a:t>
            </a:fld>
            <a:endParaRPr lang="en-US" dirty="0"/>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983DEDF-4E17-4E34-9E6A-93935E9543CC}" type="datetime1">
              <a:rPr lang="fr-FR" smtClean="0"/>
              <a:t>03/01/2022</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
              <a:t>Modifiez les styles du texte du masque</a:t>
            </a:r>
            <a:endParaRPr lang="en-US"/>
          </a:p>
          <a:p>
            <a:pPr lvl="1" rtl="0"/>
            <a:r>
              <a:rPr lang="fr"/>
              <a:t>Deuxième niveau</a:t>
            </a:r>
          </a:p>
          <a:p>
            <a:pPr lvl="2" rtl="0"/>
            <a:r>
              <a:rPr lang="fr"/>
              <a:t>Troisième niveau</a:t>
            </a:r>
          </a:p>
          <a:p>
            <a:pPr lvl="3" rtl="0"/>
            <a:r>
              <a:rPr lang="fr"/>
              <a:t>Quatrième niveau</a:t>
            </a:r>
          </a:p>
          <a:p>
            <a:pPr lvl="4" rtl="0"/>
            <a:r>
              <a:rPr lang="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
          </p:nvPr>
        </p:nvSpPr>
        <p:spPr/>
        <p:txBody>
          <a:bodyPr/>
          <a:lstStyle/>
          <a:p>
            <a:pPr rtl="0"/>
            <a:fld id="{D5ECFF5D-AE4F-46FF-A09E-6FA5030DEC9C}" type="datetime1">
              <a:rPr lang="fr-FR" smtClean="0"/>
              <a:t>03/01/2022</a:t>
            </a:fld>
            <a:endParaRPr lang="en-US"/>
          </a:p>
        </p:txBody>
      </p:sp>
      <p:sp>
        <p:nvSpPr>
          <p:cNvPr id="5" name="Slide Number Placeholder 4"/>
          <p:cNvSpPr>
            <a:spLocks noGrp="1"/>
          </p:cNvSpPr>
          <p:nvPr>
            <p:ph type="sldNum" sz="quarter" idx="5"/>
          </p:nvPr>
        </p:nvSpPr>
        <p:spPr/>
        <p:txBody>
          <a:bodyPr/>
          <a:lstStyle/>
          <a:p>
            <a:pPr rtl="0"/>
            <a:fld id="{9C2B151B-D7D1-48E5-8230-5AADBC794F88}" type="slidenum">
              <a:rPr lang="en-US" smtClean="0"/>
              <a:t>4</a:t>
            </a:fld>
            <a:endParaRPr lang="en-US"/>
          </a:p>
        </p:txBody>
      </p:sp>
    </p:spTree>
    <p:extLst>
      <p:ext uri="{BB962C8B-B14F-4D97-AF65-F5344CB8AC3E}">
        <p14:creationId xmlns:p14="http://schemas.microsoft.com/office/powerpoint/2010/main" val="272017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
          </p:nvPr>
        </p:nvSpPr>
        <p:spPr/>
        <p:txBody>
          <a:bodyPr/>
          <a:lstStyle/>
          <a:p>
            <a:pPr rtl="0"/>
            <a:fld id="{46FE369C-C8C7-4EE4-8973-2F61B51D635D}" type="datetime1">
              <a:rPr lang="fr-FR" smtClean="0"/>
              <a:t>03/01/2022</a:t>
            </a:fld>
            <a:endParaRPr lang="en-US"/>
          </a:p>
        </p:txBody>
      </p:sp>
      <p:sp>
        <p:nvSpPr>
          <p:cNvPr id="5" name="Slide Number Placeholder 4"/>
          <p:cNvSpPr>
            <a:spLocks noGrp="1"/>
          </p:cNvSpPr>
          <p:nvPr>
            <p:ph type="sldNum" sz="quarter" idx="5"/>
          </p:nvPr>
        </p:nvSpPr>
        <p:spPr/>
        <p:txBody>
          <a:bodyPr/>
          <a:lstStyle/>
          <a:p>
            <a:pPr rtl="0"/>
            <a:fld id="{9C2B151B-D7D1-48E5-8230-5AADBC794F88}" type="slidenum">
              <a:rPr lang="en-US" smtClean="0"/>
              <a:t>5</a:t>
            </a:fld>
            <a:endParaRPr lang="en-US"/>
          </a:p>
        </p:txBody>
      </p:sp>
    </p:spTree>
    <p:extLst>
      <p:ext uri="{BB962C8B-B14F-4D97-AF65-F5344CB8AC3E}">
        <p14:creationId xmlns:p14="http://schemas.microsoft.com/office/powerpoint/2010/main" val="481716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e la date 3"/>
          <p:cNvSpPr>
            <a:spLocks noGrp="1"/>
          </p:cNvSpPr>
          <p:nvPr>
            <p:ph type="dt" idx="1"/>
          </p:nvPr>
        </p:nvSpPr>
        <p:spPr/>
        <p:txBody>
          <a:bodyPr/>
          <a:lstStyle/>
          <a:p>
            <a:pPr rtl="0"/>
            <a:fld id="{90A30F8C-923B-4076-A62B-34A422EE45C4}" type="datetime1">
              <a:rPr lang="fr-FR" smtClean="0"/>
              <a:t>03/01/2022</a:t>
            </a:fld>
            <a:endParaRPr lang="en-US"/>
          </a:p>
        </p:txBody>
      </p:sp>
      <p:sp>
        <p:nvSpPr>
          <p:cNvPr id="5" name="Espace réservé du numéro de diapositive 4"/>
          <p:cNvSpPr>
            <a:spLocks noGrp="1"/>
          </p:cNvSpPr>
          <p:nvPr>
            <p:ph type="sldNum" sz="quarter" idx="5"/>
          </p:nvPr>
        </p:nvSpPr>
        <p:spPr/>
        <p:txBody>
          <a:bodyPr/>
          <a:lstStyle/>
          <a:p>
            <a:pPr rtl="0"/>
            <a:fld id="{9C2B151B-D7D1-48E5-8230-5AADBC794F88}" type="slidenum">
              <a:rPr lang="en-US" smtClean="0"/>
              <a:t>8</a:t>
            </a:fld>
            <a:endParaRPr lang="en-US"/>
          </a:p>
        </p:txBody>
      </p:sp>
    </p:spTree>
    <p:extLst>
      <p:ext uri="{BB962C8B-B14F-4D97-AF65-F5344CB8AC3E}">
        <p14:creationId xmlns:p14="http://schemas.microsoft.com/office/powerpoint/2010/main" val="8864307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ctrTitle" hasCustomPrompt="1"/>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fr" dirty="0"/>
              <a:t>Modifiez le style du titre</a:t>
            </a:r>
            <a:endParaRPr lang="en-US" dirty="0"/>
          </a:p>
        </p:txBody>
      </p:sp>
      <p:sp>
        <p:nvSpPr>
          <p:cNvPr id="3" name="Sous-titre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fr-FR"/>
              <a:t>Modifiez le style des sous-titres du masque</a:t>
            </a:r>
            <a:endParaRPr lang="en-US" dirty="0"/>
          </a:p>
        </p:txBody>
      </p:sp>
      <p:cxnSp>
        <p:nvCxnSpPr>
          <p:cNvPr id="9" name="Connecteur droit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Espace réservé de la date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208669C0-B2F7-4D2F-9A07-453AAFAA91B4}" type="datetime1">
              <a:rPr lang="fr-FR" smtClean="0"/>
              <a:t>03/01/2022</a:t>
            </a:fld>
            <a:endParaRPr lang="en-US" dirty="0"/>
          </a:p>
        </p:txBody>
      </p:sp>
      <p:sp>
        <p:nvSpPr>
          <p:cNvPr id="5" name="Espace réservé du pied de page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r>
              <a:rPr lang="fr-FR"/>
              <a:t>Augustin Vendroux - Tristan Solus DIA7</a:t>
            </a:r>
            <a:endParaRPr lang="en-US" dirty="0"/>
          </a:p>
        </p:txBody>
      </p:sp>
      <p:sp>
        <p:nvSpPr>
          <p:cNvPr id="6" name="Espace réservé du numéro de diapositive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u texte vertical 2"/>
          <p:cNvSpPr>
            <a:spLocks noGrp="1"/>
          </p:cNvSpPr>
          <p:nvPr>
            <p:ph type="body" orient="vert" idx="1"/>
          </p:nvPr>
        </p:nvSpPr>
        <p:spPr/>
        <p:txBody>
          <a:bodyPr vert="eaVert" lIns="45720" tIns="0" rIns="45720" bIns="0"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7" name="Espace réservé de la date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F616A244-DFDC-4B71-95CC-E7C43EBE016E}" type="datetime1">
              <a:rPr lang="fr-FR" smtClean="0"/>
              <a:t>03/01/2022</a:t>
            </a:fld>
            <a:endParaRPr lang="en-US" dirty="0"/>
          </a:p>
        </p:txBody>
      </p:sp>
      <p:sp>
        <p:nvSpPr>
          <p:cNvPr id="8" name="Espace réservé du pied de page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r>
              <a:rPr lang="fr-FR"/>
              <a:t>Augustin Vendroux - Tristan Solus DIA7</a:t>
            </a:r>
            <a:endParaRPr lang="en-US" dirty="0"/>
          </a:p>
        </p:txBody>
      </p:sp>
      <p:sp>
        <p:nvSpPr>
          <p:cNvPr id="9" name="Espace réservé du numéro de diapositive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vertical 1"/>
          <p:cNvSpPr>
            <a:spLocks noGrp="1"/>
          </p:cNvSpPr>
          <p:nvPr>
            <p:ph type="title" orient="vert" hasCustomPrompt="1"/>
          </p:nvPr>
        </p:nvSpPr>
        <p:spPr>
          <a:xfrm>
            <a:off x="8724900" y="412302"/>
            <a:ext cx="2628900" cy="5759898"/>
          </a:xfrm>
        </p:spPr>
        <p:txBody>
          <a:bodyPr vert="eaVert" rtlCol="0"/>
          <a:lstStyle>
            <a:lvl1pPr>
              <a:defRPr/>
            </a:lvl1pPr>
          </a:lstStyle>
          <a:p>
            <a:pPr rtl="0"/>
            <a:r>
              <a:rPr lang="fr" dirty="0"/>
              <a:t>Modifiez le style du titre</a:t>
            </a:r>
            <a:endParaRPr lang="en-US" dirty="0"/>
          </a:p>
        </p:txBody>
      </p:sp>
      <p:sp>
        <p:nvSpPr>
          <p:cNvPr id="3" name="Espace réservé du texte vertical 2"/>
          <p:cNvSpPr>
            <a:spLocks noGrp="1"/>
          </p:cNvSpPr>
          <p:nvPr>
            <p:ph type="body" orient="vert" idx="1"/>
          </p:nvPr>
        </p:nvSpPr>
        <p:spPr>
          <a:xfrm>
            <a:off x="838200" y="412302"/>
            <a:ext cx="7734300" cy="5759898"/>
          </a:xfrm>
        </p:spPr>
        <p:txBody>
          <a:bodyPr vert="eaVert" lIns="45720" tIns="0" rIns="45720" bIns="0"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7" name="Espace réservé de la date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C4C8F971-6205-4ED1-864B-4F6B73769731}" type="datetime1">
              <a:rPr lang="fr-FR" smtClean="0"/>
              <a:t>03/01/2022</a:t>
            </a:fld>
            <a:endParaRPr lang="en-US" dirty="0"/>
          </a:p>
        </p:txBody>
      </p:sp>
      <p:sp>
        <p:nvSpPr>
          <p:cNvPr id="8" name="Espace réservé du pied de page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r>
              <a:rPr lang="fr-FR"/>
              <a:t>Augustin Vendroux - Tristan Solus DIA7</a:t>
            </a:r>
            <a:endParaRPr lang="en-US" dirty="0"/>
          </a:p>
        </p:txBody>
      </p:sp>
      <p:sp>
        <p:nvSpPr>
          <p:cNvPr id="10" name="Espace réservé du numéro de diapositive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u contenu 2"/>
          <p:cNvSpPr>
            <a:spLocks noGrp="1"/>
          </p:cNvSpPr>
          <p:nvPr>
            <p:ph idx="1"/>
          </p:nvPr>
        </p:nvSpPr>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7" name="Espace réservé de la date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80775F8B-3F31-45EC-A275-68FC91B8779B}" type="datetime1">
              <a:rPr lang="fr-FR" smtClean="0"/>
              <a:t>03/01/2022</a:t>
            </a:fld>
            <a:endParaRPr lang="en-US" dirty="0"/>
          </a:p>
        </p:txBody>
      </p:sp>
      <p:sp>
        <p:nvSpPr>
          <p:cNvPr id="8" name="Espace réservé du pied de page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r>
              <a:rPr lang="fr-FR"/>
              <a:t>Augustin Vendroux - Tristan Solus DIA7</a:t>
            </a:r>
            <a:endParaRPr lang="en-US" dirty="0"/>
          </a:p>
        </p:txBody>
      </p:sp>
      <p:sp>
        <p:nvSpPr>
          <p:cNvPr id="9" name="Espace réservé du numéro de diapositive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hasCustomPrompt="1"/>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fr" dirty="0"/>
              <a:t>Modifiez le style du titre</a:t>
            </a:r>
            <a:endParaRPr lang="en-US" dirty="0"/>
          </a:p>
        </p:txBody>
      </p:sp>
      <p:sp>
        <p:nvSpPr>
          <p:cNvPr id="3" name="Espace réservé du texte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a:t>Cliquez pour modifier les styles du texte du masque</a:t>
            </a:r>
          </a:p>
        </p:txBody>
      </p:sp>
      <p:cxnSp>
        <p:nvCxnSpPr>
          <p:cNvPr id="9" name="Connecteur droit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Espace réservé de la date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E4EC91DE-7627-4827-AC1C-AC41D5B64D31}" type="datetime1">
              <a:rPr lang="fr-FR" smtClean="0"/>
              <a:t>03/01/2022</a:t>
            </a:fld>
            <a:endParaRPr lang="en-US" dirty="0"/>
          </a:p>
        </p:txBody>
      </p:sp>
      <p:sp>
        <p:nvSpPr>
          <p:cNvPr id="8" name="Espace réservé du pied de page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r>
              <a:rPr lang="fr-FR"/>
              <a:t>Augustin Vendroux - Tristan Solus DIA7</a:t>
            </a:r>
            <a:endParaRPr lang="en-US" dirty="0"/>
          </a:p>
        </p:txBody>
      </p:sp>
      <p:sp>
        <p:nvSpPr>
          <p:cNvPr id="11" name="Espace réservé du numéro de diapositive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re 7"/>
          <p:cNvSpPr>
            <a:spLocks noGrp="1"/>
          </p:cNvSpPr>
          <p:nvPr>
            <p:ph type="title" hasCustomPrompt="1"/>
          </p:nvPr>
        </p:nvSpPr>
        <p:spPr>
          <a:xfrm>
            <a:off x="1097280" y="286603"/>
            <a:ext cx="10058400" cy="1450757"/>
          </a:xfrm>
        </p:spPr>
        <p:txBody>
          <a:bodyPr rtlCol="0"/>
          <a:lstStyle>
            <a:lvl1pPr>
              <a:defRPr/>
            </a:lvl1pPr>
          </a:lstStyle>
          <a:p>
            <a:pPr rtl="0"/>
            <a:r>
              <a:rPr lang="fr" dirty="0"/>
              <a:t>Modifiez le style du titre du masque</a:t>
            </a:r>
            <a:endParaRPr lang="en-US" dirty="0"/>
          </a:p>
        </p:txBody>
      </p:sp>
      <p:sp>
        <p:nvSpPr>
          <p:cNvPr id="3" name="Espace réservé du contenu 2"/>
          <p:cNvSpPr>
            <a:spLocks noGrp="1"/>
          </p:cNvSpPr>
          <p:nvPr>
            <p:ph sz="half" idx="1"/>
          </p:nvPr>
        </p:nvSpPr>
        <p:spPr>
          <a:xfrm>
            <a:off x="1097280" y="2120900"/>
            <a:ext cx="4639736" cy="3748193"/>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u contenu 3"/>
          <p:cNvSpPr>
            <a:spLocks noGrp="1"/>
          </p:cNvSpPr>
          <p:nvPr>
            <p:ph sz="half" idx="2"/>
          </p:nvPr>
        </p:nvSpPr>
        <p:spPr>
          <a:xfrm>
            <a:off x="6515944" y="2120900"/>
            <a:ext cx="4639736" cy="3748194"/>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2" name="Espace réservé de la date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324A5841-C590-44B7-B863-0A49E8019FF5}" type="datetime1">
              <a:rPr lang="fr-FR" smtClean="0"/>
              <a:t>03/01/2022</a:t>
            </a:fld>
            <a:endParaRPr lang="en-US" dirty="0"/>
          </a:p>
        </p:txBody>
      </p:sp>
      <p:sp>
        <p:nvSpPr>
          <p:cNvPr id="9" name="Espace réservé du pied de page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r>
              <a:rPr lang="fr-FR"/>
              <a:t>Augustin Vendroux - Tristan Solus DIA7</a:t>
            </a:r>
            <a:endParaRPr lang="en-US" dirty="0"/>
          </a:p>
        </p:txBody>
      </p:sp>
      <p:sp>
        <p:nvSpPr>
          <p:cNvPr id="10" name="Espace réservé du numéro de diapositive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re 9"/>
          <p:cNvSpPr>
            <a:spLocks noGrp="1"/>
          </p:cNvSpPr>
          <p:nvPr>
            <p:ph type="title"/>
          </p:nvPr>
        </p:nvSpPr>
        <p:spPr>
          <a:xfrm>
            <a:off x="1097280" y="286603"/>
            <a:ext cx="10058400" cy="1450757"/>
          </a:xfrm>
        </p:spPr>
        <p:txBody>
          <a:bodyPr rtlCol="0"/>
          <a:lstStyle/>
          <a:p>
            <a:pPr rtl="0"/>
            <a:r>
              <a:rPr lang="fr-FR"/>
              <a:t>Modifiez le style du titre</a:t>
            </a:r>
            <a:endParaRPr lang="en-US" dirty="0"/>
          </a:p>
        </p:txBody>
      </p:sp>
      <p:sp>
        <p:nvSpPr>
          <p:cNvPr id="3" name="Espace réservé du texte 2"/>
          <p:cNvSpPr>
            <a:spLocks noGrp="1"/>
          </p:cNvSpPr>
          <p:nvPr>
            <p:ph type="body" idx="1" hasCustomPrompt="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 dirty="0"/>
              <a:t>Modifiez les styles du texte du masque</a:t>
            </a:r>
          </a:p>
        </p:txBody>
      </p:sp>
      <p:sp>
        <p:nvSpPr>
          <p:cNvPr id="4" name="Espace réservé du contenu 3"/>
          <p:cNvSpPr>
            <a:spLocks noGrp="1"/>
          </p:cNvSpPr>
          <p:nvPr>
            <p:ph sz="half" idx="2"/>
          </p:nvPr>
        </p:nvSpPr>
        <p:spPr>
          <a:xfrm>
            <a:off x="1097280" y="2958274"/>
            <a:ext cx="4639736" cy="2910821"/>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5" name="Espace réservé du texte 4"/>
          <p:cNvSpPr>
            <a:spLocks noGrp="1"/>
          </p:cNvSpPr>
          <p:nvPr>
            <p:ph type="body" sz="quarter" idx="3" hasCustomPrompt="1"/>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 dirty="0"/>
              <a:t>Modifiez les styles du texte du masque</a:t>
            </a:r>
          </a:p>
        </p:txBody>
      </p:sp>
      <p:sp>
        <p:nvSpPr>
          <p:cNvPr id="6" name="Espace réservé du contenu 5"/>
          <p:cNvSpPr>
            <a:spLocks noGrp="1"/>
          </p:cNvSpPr>
          <p:nvPr>
            <p:ph sz="quarter" idx="4"/>
          </p:nvPr>
        </p:nvSpPr>
        <p:spPr>
          <a:xfrm>
            <a:off x="6515944" y="2958273"/>
            <a:ext cx="4639736" cy="2910821"/>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2" name="Espace réservé de la date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04C6E204-9C7B-4B61-8DDB-A4F607339EBF}" type="datetime1">
              <a:rPr lang="fr-FR" smtClean="0"/>
              <a:t>03/01/2022</a:t>
            </a:fld>
            <a:endParaRPr lang="en-US" dirty="0"/>
          </a:p>
        </p:txBody>
      </p:sp>
      <p:sp>
        <p:nvSpPr>
          <p:cNvPr id="11" name="Espace réservé du pied de page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r>
              <a:rPr lang="fr-FR"/>
              <a:t>Augustin Vendroux - Tristan Solus DIA7</a:t>
            </a:r>
            <a:endParaRPr lang="en-US" dirty="0"/>
          </a:p>
        </p:txBody>
      </p:sp>
      <p:sp>
        <p:nvSpPr>
          <p:cNvPr id="12" name="Espace réservé au numéro de diapositive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hasCustomPrompt="1"/>
          </p:nvPr>
        </p:nvSpPr>
        <p:spPr/>
        <p:txBody>
          <a:bodyPr rtlCol="0"/>
          <a:lstStyle>
            <a:lvl1pPr>
              <a:defRPr/>
            </a:lvl1pPr>
          </a:lstStyle>
          <a:p>
            <a:pPr rtl="0"/>
            <a:r>
              <a:rPr lang="fr" dirty="0"/>
              <a:t>Cliquez pour modifier le style du titre du masque</a:t>
            </a:r>
            <a:endParaRPr lang="en-US" dirty="0"/>
          </a:p>
        </p:txBody>
      </p:sp>
      <p:sp>
        <p:nvSpPr>
          <p:cNvPr id="6" name="Espace réservé de la date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A9AFAD74-12CC-43BA-8D54-CDFE1575B788}" type="datetime1">
              <a:rPr lang="fr-FR" smtClean="0"/>
              <a:t>03/01/2022</a:t>
            </a:fld>
            <a:endParaRPr lang="en-US" dirty="0"/>
          </a:p>
        </p:txBody>
      </p:sp>
      <p:sp>
        <p:nvSpPr>
          <p:cNvPr id="7" name="Espace réservé du pied de page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r>
              <a:rPr lang="fr-FR"/>
              <a:t>Augustin Vendroux - Tristan Solus DIA7</a:t>
            </a:r>
            <a:endParaRPr lang="en-US" dirty="0"/>
          </a:p>
        </p:txBody>
      </p:sp>
      <p:sp>
        <p:nvSpPr>
          <p:cNvPr id="8" name="Espace réservé du numéro de diapositive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Espace réservé de la date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17F4D437-BC73-47F7-9D8C-F0E0A1B16B16}" type="datetime1">
              <a:rPr lang="fr-FR" smtClean="0"/>
              <a:t>03/01/2022</a:t>
            </a:fld>
            <a:endParaRPr lang="en-US" dirty="0"/>
          </a:p>
        </p:txBody>
      </p:sp>
      <p:sp>
        <p:nvSpPr>
          <p:cNvPr id="3" name="Espace réservé du pied de page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r>
              <a:rPr lang="fr-FR"/>
              <a:t>Augustin Vendroux - Tristan Solus DIA7</a:t>
            </a:r>
            <a:endParaRPr lang="en-US" dirty="0"/>
          </a:p>
        </p:txBody>
      </p:sp>
      <p:sp>
        <p:nvSpPr>
          <p:cNvPr id="4" name="Espace réservé du numéro de diapositive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fr-FR"/>
              <a:t>Modifiez le style du titre</a:t>
            </a:r>
            <a:endParaRPr lang="en-US" dirty="0"/>
          </a:p>
        </p:txBody>
      </p:sp>
      <p:sp>
        <p:nvSpPr>
          <p:cNvPr id="3" name="Espace réservé du contenu 2"/>
          <p:cNvSpPr>
            <a:spLocks noGrp="1"/>
          </p:cNvSpPr>
          <p:nvPr>
            <p:ph idx="1"/>
          </p:nvPr>
        </p:nvSpPr>
        <p:spPr>
          <a:xfrm>
            <a:off x="5458984" y="812799"/>
            <a:ext cx="5928344" cy="5294757"/>
          </a:xfrm>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u texte 3"/>
          <p:cNvSpPr>
            <a:spLocks noGrp="1"/>
          </p:cNvSpPr>
          <p:nvPr>
            <p:ph type="body" sz="half" idx="2" hasCustomPrompt="1"/>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 dirty="0"/>
              <a:t>Modifiez les styles du texte du masque</a:t>
            </a:r>
          </a:p>
        </p:txBody>
      </p:sp>
      <p:sp>
        <p:nvSpPr>
          <p:cNvPr id="5" name="Espace réservé de la date 4"/>
          <p:cNvSpPr>
            <a:spLocks noGrp="1"/>
          </p:cNvSpPr>
          <p:nvPr>
            <p:ph type="dt" sz="half" idx="10"/>
          </p:nvPr>
        </p:nvSpPr>
        <p:spPr>
          <a:xfrm>
            <a:off x="643464" y="6446520"/>
            <a:ext cx="3517568" cy="365125"/>
          </a:xfrm>
        </p:spPr>
        <p:txBody>
          <a:bodyPr rtlCol="0"/>
          <a:lstStyle>
            <a:lvl1pPr algn="l">
              <a:defRPr/>
            </a:lvl1pPr>
          </a:lstStyle>
          <a:p>
            <a:pPr rtl="0"/>
            <a:fld id="{BE6E8168-4419-410D-A7DE-DEB0B7824912}" type="datetime1">
              <a:rPr lang="fr-FR" smtClean="0"/>
              <a:t>03/01/2022</a:t>
            </a:fld>
            <a:endParaRPr lang="en-US" dirty="0"/>
          </a:p>
        </p:txBody>
      </p:sp>
      <p:sp>
        <p:nvSpPr>
          <p:cNvPr id="6" name="Espace réservé du pied de page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r>
              <a:rPr lang="fr-FR"/>
              <a:t>Augustin Vendroux - Tristan Solus DIA7</a:t>
            </a:r>
            <a:endParaRPr lang="en-US" dirty="0"/>
          </a:p>
        </p:txBody>
      </p:sp>
      <p:sp>
        <p:nvSpPr>
          <p:cNvPr id="7" name="Espace réservé au numéro de diapositive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rtl="0"/>
              <a:t>‹N°›</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image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a:t>Cliquez sur l'icône pour ajouter une image</a:t>
            </a:r>
            <a:endParaRPr lang="en-US" dirty="0"/>
          </a:p>
        </p:txBody>
      </p:sp>
      <p:sp>
        <p:nvSpPr>
          <p:cNvPr id="2" name="Titre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fr-FR"/>
              <a:t>Modifiez le style du titre</a:t>
            </a:r>
            <a:endParaRPr lang="en-US" dirty="0"/>
          </a:p>
        </p:txBody>
      </p:sp>
      <p:sp>
        <p:nvSpPr>
          <p:cNvPr id="4" name="Espace réservé du texte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a:t>Cliquez pour modifier les styles du texte du masque</a:t>
            </a:r>
          </a:p>
        </p:txBody>
      </p:sp>
      <p:sp>
        <p:nvSpPr>
          <p:cNvPr id="5" name="Espace réservé de la date 4"/>
          <p:cNvSpPr>
            <a:spLocks noGrp="1"/>
          </p:cNvSpPr>
          <p:nvPr>
            <p:ph type="dt" sz="half" idx="10"/>
          </p:nvPr>
        </p:nvSpPr>
        <p:spPr/>
        <p:txBody>
          <a:bodyPr rtlCol="0"/>
          <a:lstStyle>
            <a:lvl1pPr>
              <a:defRPr/>
            </a:lvl1pPr>
          </a:lstStyle>
          <a:p>
            <a:pPr rtl="0"/>
            <a:fld id="{999D3193-0591-490A-BB77-F8A23069F4F6}" type="datetime1">
              <a:rPr lang="fr-FR" smtClean="0"/>
              <a:t>03/01/2022</a:t>
            </a:fld>
            <a:endParaRPr lang="en-US" dirty="0"/>
          </a:p>
        </p:txBody>
      </p:sp>
      <p:sp>
        <p:nvSpPr>
          <p:cNvPr id="6" name="Espace réservé au pied de page 5"/>
          <p:cNvSpPr>
            <a:spLocks noGrp="1"/>
          </p:cNvSpPr>
          <p:nvPr>
            <p:ph type="ftr" sz="quarter" idx="11"/>
          </p:nvPr>
        </p:nvSpPr>
        <p:spPr>
          <a:xfrm>
            <a:off x="1097279" y="6446838"/>
            <a:ext cx="6818262" cy="365125"/>
          </a:xfrm>
        </p:spPr>
        <p:txBody>
          <a:bodyPr rtlCol="0"/>
          <a:lstStyle/>
          <a:p>
            <a:pPr algn="l" rtl="0"/>
            <a:r>
              <a:rPr lang="fr-FR"/>
              <a:t>Augustin Vendroux - Tristan Solus DIA7</a:t>
            </a:r>
            <a:endParaRPr lang="en-US" dirty="0"/>
          </a:p>
        </p:txBody>
      </p:sp>
      <p:sp>
        <p:nvSpPr>
          <p:cNvPr id="7" name="Espace réservé du numéro de diapositive 6"/>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Espace réservé du titre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fr"/>
              <a:t>Modifiez le style du titre</a:t>
            </a:r>
            <a:endParaRPr lang="en-US" dirty="0"/>
          </a:p>
        </p:txBody>
      </p:sp>
      <p:sp>
        <p:nvSpPr>
          <p:cNvPr id="3" name="Espace réservé du texte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fr"/>
              <a:t>Modifiez les styles du texte du masque</a:t>
            </a:r>
          </a:p>
          <a:p>
            <a:pPr lvl="1" rtl="0"/>
            <a:r>
              <a:rPr lang="fr"/>
              <a:t>Deuxième niveau</a:t>
            </a:r>
          </a:p>
          <a:p>
            <a:pPr lvl="2" rtl="0"/>
            <a:r>
              <a:rPr lang="fr"/>
              <a:t>Troisième niveau</a:t>
            </a:r>
          </a:p>
          <a:p>
            <a:pPr lvl="3" rtl="0"/>
            <a:r>
              <a:rPr lang="fr"/>
              <a:t>Quatrième niveau</a:t>
            </a:r>
          </a:p>
          <a:p>
            <a:pPr lvl="4" rtl="0"/>
            <a:r>
              <a:rPr lang="fr"/>
              <a:t>Cinquième niveau</a:t>
            </a:r>
            <a:endParaRPr lang="en-US" dirty="0"/>
          </a:p>
        </p:txBody>
      </p:sp>
      <p:sp>
        <p:nvSpPr>
          <p:cNvPr id="4" name="Espace réservé de la date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F777534F-47D2-4104-8780-79E38F1D74ED}" type="datetime1">
              <a:rPr lang="fr-FR" smtClean="0"/>
              <a:t>03/01/2022</a:t>
            </a:fld>
            <a:endParaRPr lang="en-US" dirty="0"/>
          </a:p>
        </p:txBody>
      </p:sp>
      <p:sp>
        <p:nvSpPr>
          <p:cNvPr id="5" name="Espace réservé du pied de page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r>
              <a:rPr lang="fr-FR"/>
              <a:t>Augustin Vendroux - Tristan Solus DIA7</a:t>
            </a:r>
            <a:endParaRPr lang="en-US" dirty="0"/>
          </a:p>
        </p:txBody>
      </p:sp>
      <p:sp>
        <p:nvSpPr>
          <p:cNvPr id="6" name="Espace réservé du numéro de diapositive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n-US" smtClean="0"/>
              <a:t>‹N°›</a:t>
            </a:fld>
            <a:endParaRPr lang="en-US" dirty="0"/>
          </a:p>
        </p:txBody>
      </p:sp>
      <p:cxnSp>
        <p:nvCxnSpPr>
          <p:cNvPr id="10" name="Connecteur droit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hd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hyperlink" Target="https://nbviewer.org/github/m-pana/avila/blob/master/A%20digital%20approach%20to%20palaeography.ipynb" TargetMode="External"/><Relationship Id="rId2" Type="http://schemas.openxmlformats.org/officeDocument/2006/relationships/hyperlink" Target="http://www.spainisculture.com/en/obras_de_excelencia/biblioteca_nacional_de_espana/biblia_de_avila_vitr_15_1.html" TargetMode="External"/><Relationship Id="rId1" Type="http://schemas.openxmlformats.org/officeDocument/2006/relationships/slideLayout" Target="../slideLayouts/slideLayout7.xml"/><Relationship Id="rId5" Type="http://schemas.openxmlformats.org/officeDocument/2006/relationships/hyperlink" Target="https://towardsdatascience.com/why-random-forest-is-my-favorite-machine-learning-model-b97651fa3706" TargetMode="External"/><Relationship Id="rId4" Type="http://schemas.openxmlformats.org/officeDocument/2006/relationships/hyperlink" Target="https://jooinn.com/forest-scene-4.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r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rtlCol="0">
            <a:normAutofit/>
          </a:bodyPr>
          <a:lstStyle/>
          <a:p>
            <a:pPr rtl="0"/>
            <a:r>
              <a:rPr lang="fr" sz="8000" dirty="0"/>
              <a:t>The Avila Bible</a:t>
            </a:r>
          </a:p>
        </p:txBody>
      </p:sp>
      <p:sp>
        <p:nvSpPr>
          <p:cNvPr id="3" name="Sous-titr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rtlCol="0">
            <a:normAutofit/>
          </a:bodyPr>
          <a:lstStyle/>
          <a:p>
            <a:pPr rtl="0"/>
            <a:r>
              <a:rPr lang="fr" dirty="0">
                <a:solidFill>
                  <a:schemeClr val="tx1">
                    <a:lumMod val="85000"/>
                    <a:lumOff val="15000"/>
                  </a:schemeClr>
                </a:solidFill>
              </a:rPr>
              <a:t>PYThON FOR DATA ANALYSIS</a:t>
            </a:r>
          </a:p>
          <a:p>
            <a:pPr rtl="0"/>
            <a:endParaRPr lang="fr" sz="2400" dirty="0">
              <a:solidFill>
                <a:schemeClr val="tx1">
                  <a:lumMod val="85000"/>
                  <a:lumOff val="15000"/>
                </a:schemeClr>
              </a:solidFill>
            </a:endParaRPr>
          </a:p>
        </p:txBody>
      </p:sp>
      <p:cxnSp>
        <p:nvCxnSpPr>
          <p:cNvPr id="24" name="Connecteur droit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FE4B6C27-D3A1-47D1-883C-8088106A85E4}"/>
              </a:ext>
            </a:extLst>
          </p:cNvPr>
          <p:cNvSpPr txBox="1"/>
          <p:nvPr/>
        </p:nvSpPr>
        <p:spPr>
          <a:xfrm>
            <a:off x="9685538" y="6041864"/>
            <a:ext cx="2132741" cy="646331"/>
          </a:xfrm>
          <a:prstGeom prst="rect">
            <a:avLst/>
          </a:prstGeom>
          <a:noFill/>
        </p:spPr>
        <p:txBody>
          <a:bodyPr wrap="square" rtlCol="0">
            <a:spAutoFit/>
          </a:bodyPr>
          <a:lstStyle/>
          <a:p>
            <a:r>
              <a:rPr lang="fr-FR" dirty="0"/>
              <a:t>Augustin </a:t>
            </a:r>
            <a:r>
              <a:rPr lang="fr-FR" dirty="0" err="1"/>
              <a:t>Vendroux</a:t>
            </a:r>
            <a:endParaRPr lang="fr-FR" dirty="0"/>
          </a:p>
          <a:p>
            <a:r>
              <a:rPr lang="fr-FR" dirty="0"/>
              <a:t>Tristan Solus</a:t>
            </a:r>
          </a:p>
        </p:txBody>
      </p:sp>
      <p:pic>
        <p:nvPicPr>
          <p:cNvPr id="1026" name="Picture 2" descr="Avila bible © Biblioteca Nacional de España">
            <a:extLst>
              <a:ext uri="{FF2B5EF4-FFF2-40B4-BE49-F238E27FC236}">
                <a16:creationId xmlns:a16="http://schemas.microsoft.com/office/drawing/2014/main" id="{0AC80D2C-4C83-46B9-B251-B1BF82C5440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1831" r="30547"/>
          <a:stretch/>
        </p:blipFill>
        <p:spPr bwMode="auto">
          <a:xfrm>
            <a:off x="0" y="-20319"/>
            <a:ext cx="4679256" cy="6878320"/>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u pied de page 4">
            <a:extLst>
              <a:ext uri="{FF2B5EF4-FFF2-40B4-BE49-F238E27FC236}">
                <a16:creationId xmlns:a16="http://schemas.microsoft.com/office/drawing/2014/main" id="{00859B25-7C7E-43FA-8240-333D63B848BB}"/>
              </a:ext>
            </a:extLst>
          </p:cNvPr>
          <p:cNvSpPr>
            <a:spLocks noGrp="1"/>
          </p:cNvSpPr>
          <p:nvPr>
            <p:ph type="ftr" sz="quarter" idx="11"/>
          </p:nvPr>
        </p:nvSpPr>
        <p:spPr/>
        <p:txBody>
          <a:bodyPr/>
          <a:lstStyle/>
          <a:p>
            <a:pPr rtl="0"/>
            <a:r>
              <a:rPr lang="fr-FR"/>
              <a:t>Augustin Vendroux - Tristan Solus DIA7</a:t>
            </a:r>
            <a:endParaRPr lang="en-US" dirty="0"/>
          </a:p>
        </p:txBody>
      </p:sp>
      <p:sp>
        <p:nvSpPr>
          <p:cNvPr id="6" name="Espace réservé du numéro de diapositive 5">
            <a:extLst>
              <a:ext uri="{FF2B5EF4-FFF2-40B4-BE49-F238E27FC236}">
                <a16:creationId xmlns:a16="http://schemas.microsoft.com/office/drawing/2014/main" id="{67D9AF7E-A607-48C9-836F-8F7475FD7D4C}"/>
              </a:ext>
            </a:extLst>
          </p:cNvPr>
          <p:cNvSpPr>
            <a:spLocks noGrp="1"/>
          </p:cNvSpPr>
          <p:nvPr>
            <p:ph type="sldNum" sz="quarter" idx="12"/>
          </p:nvPr>
        </p:nvSpPr>
        <p:spPr/>
        <p:txBody>
          <a:bodyPr/>
          <a:lstStyle/>
          <a:p>
            <a:pPr rtl="0"/>
            <a:fld id="{3A98EE3D-8CD1-4C3F-BD1C-C98C9596463C}" type="slidenum">
              <a:rPr lang="en-US" smtClean="0"/>
              <a:t>1</a:t>
            </a:fld>
            <a:endParaRPr lang="en-US" dirty="0"/>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AA609EE-4D7A-4530-B313-85DA86B8DDC4}"/>
              </a:ext>
            </a:extLst>
          </p:cNvPr>
          <p:cNvSpPr>
            <a:spLocks noGrp="1"/>
          </p:cNvSpPr>
          <p:nvPr>
            <p:ph type="title"/>
          </p:nvPr>
        </p:nvSpPr>
        <p:spPr>
          <a:xfrm>
            <a:off x="1097280" y="286603"/>
            <a:ext cx="10058400" cy="1450757"/>
          </a:xfrm>
        </p:spPr>
        <p:txBody>
          <a:bodyPr vert="horz" lIns="91440" tIns="45720" rIns="91440" bIns="45720" rtlCol="0" anchor="b">
            <a:normAutofit/>
          </a:bodyPr>
          <a:lstStyle/>
          <a:p>
            <a:r>
              <a:rPr lang="en-US" dirty="0"/>
              <a:t>Overfitting test</a:t>
            </a:r>
          </a:p>
        </p:txBody>
      </p:sp>
      <p:pic>
        <p:nvPicPr>
          <p:cNvPr id="4" name="Image 3">
            <a:extLst>
              <a:ext uri="{FF2B5EF4-FFF2-40B4-BE49-F238E27FC236}">
                <a16:creationId xmlns:a16="http://schemas.microsoft.com/office/drawing/2014/main" id="{EF14CF76-12E8-44E7-A950-1907A2A46CA6}"/>
              </a:ext>
            </a:extLst>
          </p:cNvPr>
          <p:cNvPicPr>
            <a:picLocks noChangeAspect="1"/>
          </p:cNvPicPr>
          <p:nvPr/>
        </p:nvPicPr>
        <p:blipFill rotWithShape="1">
          <a:blip r:embed="rId2">
            <a:extLst>
              <a:ext uri="{28A0092B-C50C-407E-A947-70E740481C1C}">
                <a14:useLocalDpi xmlns:a14="http://schemas.microsoft.com/office/drawing/2010/main" val="0"/>
              </a:ext>
            </a:extLst>
          </a:blip>
          <a:srcRect l="5599" t="34953" r="72422" b="33056"/>
          <a:stretch/>
        </p:blipFill>
        <p:spPr>
          <a:xfrm>
            <a:off x="1128128" y="2120900"/>
            <a:ext cx="4578039" cy="3748193"/>
          </a:xfrm>
          <a:prstGeom prst="rect">
            <a:avLst/>
          </a:prstGeom>
          <a:noFill/>
        </p:spPr>
      </p:pic>
      <p:sp>
        <p:nvSpPr>
          <p:cNvPr id="5" name="ZoneTexte 4">
            <a:extLst>
              <a:ext uri="{FF2B5EF4-FFF2-40B4-BE49-F238E27FC236}">
                <a16:creationId xmlns:a16="http://schemas.microsoft.com/office/drawing/2014/main" id="{5B9037CD-640E-4D90-96B9-E3F500D04AAD}"/>
              </a:ext>
            </a:extLst>
          </p:cNvPr>
          <p:cNvSpPr txBox="1"/>
          <p:nvPr/>
        </p:nvSpPr>
        <p:spPr>
          <a:xfrm>
            <a:off x="6515944" y="2120900"/>
            <a:ext cx="4639736" cy="3748194"/>
          </a:xfrm>
          <a:prstGeom prst="rect">
            <a:avLst/>
          </a:prstGeom>
        </p:spPr>
        <p:txBody>
          <a:bodyPr vert="horz" lIns="0" tIns="45720" rIns="0" bIns="45720" rtlCol="0">
            <a:normAutofit/>
          </a:bodyPr>
          <a:lstStyle/>
          <a:p>
            <a:pPr>
              <a:spcBef>
                <a:spcPts val="1200"/>
              </a:spcBef>
              <a:spcAft>
                <a:spcPts val="200"/>
              </a:spcAft>
              <a:buClr>
                <a:schemeClr val="accent1"/>
              </a:buClr>
              <a:buSzPct val="100000"/>
              <a:buFont typeface="Calibri" panose="020F0502020204030204" pitchFamily="34" charset="0"/>
            </a:pPr>
            <a:r>
              <a:rPr lang="fr" sz="1900" dirty="0">
                <a:solidFill>
                  <a:schemeClr val="tx1">
                    <a:lumMod val="75000"/>
                    <a:lumOff val="25000"/>
                  </a:schemeClr>
                </a:solidFill>
              </a:rPr>
              <a:t>As the accuracy is really high, we suspect an overfitting, which we try to detect using the test_fitting() function.</a:t>
            </a:r>
          </a:p>
          <a:p>
            <a:pPr>
              <a:spcBef>
                <a:spcPts val="1200"/>
              </a:spcBef>
              <a:spcAft>
                <a:spcPts val="200"/>
              </a:spcAft>
              <a:buClr>
                <a:schemeClr val="accent1"/>
              </a:buClr>
              <a:buSzPct val="100000"/>
              <a:buFont typeface="Calibri" panose="020F0502020204030204" pitchFamily="34" charset="0"/>
            </a:pPr>
            <a:r>
              <a:rPr lang="fr" sz="1900" dirty="0">
                <a:solidFill>
                  <a:schemeClr val="tx1">
                    <a:lumMod val="75000"/>
                    <a:lumOff val="25000"/>
                  </a:schemeClr>
                </a:solidFill>
              </a:rPr>
              <a:t>As we can see, the result is really satisfying, we managed to avoid overfitting using cross validation.</a:t>
            </a:r>
          </a:p>
        </p:txBody>
      </p:sp>
      <p:sp>
        <p:nvSpPr>
          <p:cNvPr id="3" name="Espace réservé du pied de page 2">
            <a:extLst>
              <a:ext uri="{FF2B5EF4-FFF2-40B4-BE49-F238E27FC236}">
                <a16:creationId xmlns:a16="http://schemas.microsoft.com/office/drawing/2014/main" id="{35AB29C9-A761-4E91-8B66-EB75CAC7F2DD}"/>
              </a:ext>
            </a:extLst>
          </p:cNvPr>
          <p:cNvSpPr>
            <a:spLocks noGrp="1"/>
          </p:cNvSpPr>
          <p:nvPr>
            <p:ph type="ftr" sz="quarter" idx="11"/>
          </p:nvPr>
        </p:nvSpPr>
        <p:spPr/>
        <p:txBody>
          <a:bodyPr/>
          <a:lstStyle/>
          <a:p>
            <a:pPr rtl="0"/>
            <a:r>
              <a:rPr lang="fr-FR"/>
              <a:t>Augustin Vendroux - Tristan Solus DIA7</a:t>
            </a:r>
            <a:endParaRPr lang="en-US" dirty="0"/>
          </a:p>
        </p:txBody>
      </p:sp>
      <p:sp>
        <p:nvSpPr>
          <p:cNvPr id="6" name="Espace réservé du numéro de diapositive 5">
            <a:extLst>
              <a:ext uri="{FF2B5EF4-FFF2-40B4-BE49-F238E27FC236}">
                <a16:creationId xmlns:a16="http://schemas.microsoft.com/office/drawing/2014/main" id="{EEE87356-E91B-43FF-8D9E-FE259021B944}"/>
              </a:ext>
            </a:extLst>
          </p:cNvPr>
          <p:cNvSpPr>
            <a:spLocks noGrp="1"/>
          </p:cNvSpPr>
          <p:nvPr>
            <p:ph type="sldNum" sz="quarter" idx="12"/>
          </p:nvPr>
        </p:nvSpPr>
        <p:spPr/>
        <p:txBody>
          <a:bodyPr/>
          <a:lstStyle/>
          <a:p>
            <a:pPr rtl="0"/>
            <a:fld id="{3A98EE3D-8CD1-4C3F-BD1C-C98C9596463C}" type="slidenum">
              <a:rPr lang="en-US" smtClean="0"/>
              <a:t>10</a:t>
            </a:fld>
            <a:endParaRPr lang="en-US" dirty="0"/>
          </a:p>
        </p:txBody>
      </p:sp>
    </p:spTree>
    <p:extLst>
      <p:ext uri="{BB962C8B-B14F-4D97-AF65-F5344CB8AC3E}">
        <p14:creationId xmlns:p14="http://schemas.microsoft.com/office/powerpoint/2010/main" val="51601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fficher l’image source">
            <a:extLst>
              <a:ext uri="{FF2B5EF4-FFF2-40B4-BE49-F238E27FC236}">
                <a16:creationId xmlns:a16="http://schemas.microsoft.com/office/drawing/2014/main" id="{84D93409-7244-49BC-A260-2B1F152893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8604" b="15138"/>
          <a:stretch/>
        </p:blipFill>
        <p:spPr bwMode="auto">
          <a:xfrm>
            <a:off x="15" y="10"/>
            <a:ext cx="12191985" cy="457834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71" name="Title 2">
            <a:extLst>
              <a:ext uri="{FF2B5EF4-FFF2-40B4-BE49-F238E27FC236}">
                <a16:creationId xmlns:a16="http://schemas.microsoft.com/office/drawing/2014/main" id="{E51B978B-9617-47A4-83FE-6A54788596D7}"/>
              </a:ext>
            </a:extLst>
          </p:cNvPr>
          <p:cNvSpPr>
            <a:spLocks noGrp="1"/>
          </p:cNvSpPr>
          <p:nvPr>
            <p:ph type="title"/>
          </p:nvPr>
        </p:nvSpPr>
        <p:spPr>
          <a:xfrm>
            <a:off x="1097279" y="4799362"/>
            <a:ext cx="10113645" cy="743682"/>
          </a:xfrm>
        </p:spPr>
        <p:txBody>
          <a:bodyPr/>
          <a:lstStyle/>
          <a:p>
            <a:r>
              <a:rPr lang="en-US" dirty="0"/>
              <a:t>Random Forest: the best model</a:t>
            </a:r>
          </a:p>
        </p:txBody>
      </p:sp>
      <p:sp>
        <p:nvSpPr>
          <p:cNvPr id="73" name="Text Placeholder 3">
            <a:extLst>
              <a:ext uri="{FF2B5EF4-FFF2-40B4-BE49-F238E27FC236}">
                <a16:creationId xmlns:a16="http://schemas.microsoft.com/office/drawing/2014/main" id="{CC3A7CCE-9709-437C-A98E-A6AF08240E89}"/>
              </a:ext>
            </a:extLst>
          </p:cNvPr>
          <p:cNvSpPr>
            <a:spLocks noGrp="1"/>
          </p:cNvSpPr>
          <p:nvPr>
            <p:ph type="body" sz="half" idx="2"/>
          </p:nvPr>
        </p:nvSpPr>
        <p:spPr>
          <a:xfrm>
            <a:off x="1097279" y="5715000"/>
            <a:ext cx="10113264" cy="609600"/>
          </a:xfrm>
        </p:spPr>
        <p:txBody>
          <a:bodyPr/>
          <a:lstStyle/>
          <a:p>
            <a:r>
              <a:rPr lang="en-US" dirty="0"/>
              <a:t>Even though the training is rather long, the random forest allowed us to predict quickly and accurately while avoiding overfitting, making the best model in our case.</a:t>
            </a:r>
          </a:p>
        </p:txBody>
      </p:sp>
      <p:sp>
        <p:nvSpPr>
          <p:cNvPr id="3" name="Espace réservé du pied de page 2">
            <a:extLst>
              <a:ext uri="{FF2B5EF4-FFF2-40B4-BE49-F238E27FC236}">
                <a16:creationId xmlns:a16="http://schemas.microsoft.com/office/drawing/2014/main" id="{493D312B-23DB-4190-9961-327881A370F1}"/>
              </a:ext>
            </a:extLst>
          </p:cNvPr>
          <p:cNvSpPr>
            <a:spLocks noGrp="1"/>
          </p:cNvSpPr>
          <p:nvPr>
            <p:ph type="ftr" sz="quarter" idx="11"/>
          </p:nvPr>
        </p:nvSpPr>
        <p:spPr/>
        <p:txBody>
          <a:bodyPr/>
          <a:lstStyle/>
          <a:p>
            <a:pPr algn="l" rtl="0"/>
            <a:r>
              <a:rPr lang="fr-FR"/>
              <a:t>Augustin Vendroux - Tristan Solus DIA7</a:t>
            </a:r>
            <a:endParaRPr lang="en-US" dirty="0"/>
          </a:p>
        </p:txBody>
      </p:sp>
      <p:sp>
        <p:nvSpPr>
          <p:cNvPr id="4" name="Espace réservé du numéro de diapositive 3">
            <a:extLst>
              <a:ext uri="{FF2B5EF4-FFF2-40B4-BE49-F238E27FC236}">
                <a16:creationId xmlns:a16="http://schemas.microsoft.com/office/drawing/2014/main" id="{2BDEA180-28B7-46E0-8579-070F697CAC12}"/>
              </a:ext>
            </a:extLst>
          </p:cNvPr>
          <p:cNvSpPr>
            <a:spLocks noGrp="1"/>
          </p:cNvSpPr>
          <p:nvPr>
            <p:ph type="sldNum" sz="quarter" idx="12"/>
          </p:nvPr>
        </p:nvSpPr>
        <p:spPr/>
        <p:txBody>
          <a:bodyPr/>
          <a:lstStyle/>
          <a:p>
            <a:pPr rtl="0"/>
            <a:fld id="{3A98EE3D-8CD1-4C3F-BD1C-C98C9596463C}" type="slidenum">
              <a:rPr lang="en-US" smtClean="0"/>
              <a:t>11</a:t>
            </a:fld>
            <a:endParaRPr lang="en-US" dirty="0"/>
          </a:p>
        </p:txBody>
      </p:sp>
    </p:spTree>
    <p:extLst>
      <p:ext uri="{BB962C8B-B14F-4D97-AF65-F5344CB8AC3E}">
        <p14:creationId xmlns:p14="http://schemas.microsoft.com/office/powerpoint/2010/main" val="36610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914B0B29-0347-45D4-9EC6-F2026258545B}"/>
              </a:ext>
            </a:extLst>
          </p:cNvPr>
          <p:cNvSpPr txBox="1"/>
          <p:nvPr/>
        </p:nvSpPr>
        <p:spPr>
          <a:xfrm>
            <a:off x="1805651" y="1203767"/>
            <a:ext cx="9973394" cy="2800767"/>
          </a:xfrm>
          <a:prstGeom prst="rect">
            <a:avLst/>
          </a:prstGeom>
          <a:noFill/>
        </p:spPr>
        <p:txBody>
          <a:bodyPr wrap="square" rtlCol="0">
            <a:spAutoFit/>
          </a:bodyPr>
          <a:lstStyle/>
          <a:p>
            <a:r>
              <a:rPr lang="fr-FR" sz="3200" dirty="0">
                <a:latin typeface="+mj-lt"/>
              </a:rPr>
              <a:t>Sources: </a:t>
            </a:r>
          </a:p>
          <a:p>
            <a:endParaRPr lang="fr-FR" dirty="0"/>
          </a:p>
          <a:p>
            <a:r>
              <a:rPr lang="fr-FR" dirty="0"/>
              <a:t>Avila Bible description: </a:t>
            </a:r>
            <a:r>
              <a:rPr lang="en-US" dirty="0">
                <a:hlinkClick r:id="rId2"/>
              </a:rPr>
              <a:t>Avila bible, Spanish National Library, Madrid at Spain is culture.</a:t>
            </a:r>
            <a:endParaRPr lang="en-US" dirty="0"/>
          </a:p>
          <a:p>
            <a:r>
              <a:rPr lang="en-US" dirty="0"/>
              <a:t>Dataset description: </a:t>
            </a:r>
            <a:r>
              <a:rPr lang="en-US" dirty="0" err="1">
                <a:hlinkClick r:id="rId3"/>
              </a:rPr>
              <a:t>Jupyter</a:t>
            </a:r>
            <a:r>
              <a:rPr lang="en-US" dirty="0">
                <a:hlinkClick r:id="rId3"/>
              </a:rPr>
              <a:t> Notebook Viewer (nbviewer.org)</a:t>
            </a:r>
            <a:endParaRPr lang="en-US" dirty="0"/>
          </a:p>
          <a:p>
            <a:r>
              <a:rPr lang="en-US" dirty="0"/>
              <a:t>Forest image: </a:t>
            </a:r>
            <a:r>
              <a:rPr lang="en-US" dirty="0">
                <a:hlinkClick r:id="rId4"/>
              </a:rPr>
              <a:t>Free photo: forest scene - Alley, Park, Way - Free Download – </a:t>
            </a:r>
            <a:r>
              <a:rPr lang="en-US" dirty="0" err="1">
                <a:hlinkClick r:id="rId4"/>
              </a:rPr>
              <a:t>Jooinn</a:t>
            </a:r>
            <a:endParaRPr lang="en-US" dirty="0"/>
          </a:p>
          <a:p>
            <a:r>
              <a:rPr lang="en-US" dirty="0"/>
              <a:t>Random Forest: </a:t>
            </a:r>
            <a:r>
              <a:rPr lang="en-US" dirty="0">
                <a:hlinkClick r:id="rId5"/>
              </a:rPr>
              <a:t>Why Random Forest is My Favorite Machine Learning Model | by Julia Kho | Towards Data Science</a:t>
            </a:r>
            <a:endParaRPr lang="fr-FR" dirty="0"/>
          </a:p>
          <a:p>
            <a:endParaRPr lang="fr-FR" dirty="0"/>
          </a:p>
          <a:p>
            <a:endParaRPr lang="fr-FR" dirty="0"/>
          </a:p>
        </p:txBody>
      </p:sp>
      <p:sp>
        <p:nvSpPr>
          <p:cNvPr id="4" name="Espace réservé du pied de page 3">
            <a:extLst>
              <a:ext uri="{FF2B5EF4-FFF2-40B4-BE49-F238E27FC236}">
                <a16:creationId xmlns:a16="http://schemas.microsoft.com/office/drawing/2014/main" id="{B862CE3D-F88D-4ECF-9D12-A420DF21E863}"/>
              </a:ext>
            </a:extLst>
          </p:cNvPr>
          <p:cNvSpPr>
            <a:spLocks noGrp="1"/>
          </p:cNvSpPr>
          <p:nvPr>
            <p:ph type="ftr" sz="quarter" idx="11"/>
          </p:nvPr>
        </p:nvSpPr>
        <p:spPr/>
        <p:txBody>
          <a:bodyPr/>
          <a:lstStyle/>
          <a:p>
            <a:pPr rtl="0"/>
            <a:r>
              <a:rPr lang="fr-FR"/>
              <a:t>Augustin Vendroux - Tristan Solus DIA7</a:t>
            </a:r>
            <a:endParaRPr lang="en-US" dirty="0"/>
          </a:p>
        </p:txBody>
      </p:sp>
      <p:sp>
        <p:nvSpPr>
          <p:cNvPr id="5" name="Espace réservé du numéro de diapositive 4">
            <a:extLst>
              <a:ext uri="{FF2B5EF4-FFF2-40B4-BE49-F238E27FC236}">
                <a16:creationId xmlns:a16="http://schemas.microsoft.com/office/drawing/2014/main" id="{C7EAA15D-C1DA-4B25-9358-6DBBC66442D9}"/>
              </a:ext>
            </a:extLst>
          </p:cNvPr>
          <p:cNvSpPr>
            <a:spLocks noGrp="1"/>
          </p:cNvSpPr>
          <p:nvPr>
            <p:ph type="sldNum" sz="quarter" idx="12"/>
          </p:nvPr>
        </p:nvSpPr>
        <p:spPr/>
        <p:txBody>
          <a:bodyPr/>
          <a:lstStyle/>
          <a:p>
            <a:pPr rtl="0"/>
            <a:fld id="{3A98EE3D-8CD1-4C3F-BD1C-C98C9596463C}" type="slidenum">
              <a:rPr lang="en-US" smtClean="0"/>
              <a:t>12</a:t>
            </a:fld>
            <a:endParaRPr lang="en-US" dirty="0"/>
          </a:p>
        </p:txBody>
      </p:sp>
    </p:spTree>
    <p:extLst>
      <p:ext uri="{BB962C8B-B14F-4D97-AF65-F5344CB8AC3E}">
        <p14:creationId xmlns:p14="http://schemas.microsoft.com/office/powerpoint/2010/main" val="237273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re 1">
            <a:extLst>
              <a:ext uri="{FF2B5EF4-FFF2-40B4-BE49-F238E27FC236}">
                <a16:creationId xmlns:a16="http://schemas.microsoft.com/office/drawing/2014/main" id="{9AB2EA78-AEB3-469B-9025-3B17201A457B}"/>
              </a:ext>
            </a:extLst>
          </p:cNvPr>
          <p:cNvSpPr>
            <a:spLocks noGrp="1"/>
          </p:cNvSpPr>
          <p:nvPr>
            <p:ph type="ctrTitle"/>
          </p:nvPr>
        </p:nvSpPr>
        <p:spPr>
          <a:xfrm>
            <a:off x="1066783" y="1150373"/>
            <a:ext cx="10058400" cy="3311791"/>
          </a:xfrm>
        </p:spPr>
        <p:txBody>
          <a:bodyPr rtlCol="0" anchor="ctr">
            <a:noAutofit/>
          </a:bodyPr>
          <a:lstStyle/>
          <a:p>
            <a:pPr lvl="0" algn="just" rtl="0"/>
            <a:r>
              <a:rPr lang="en-US" sz="2400" b="0" i="0" dirty="0">
                <a:solidFill>
                  <a:srgbClr val="4D4D4D"/>
                </a:solidFill>
                <a:effectLst/>
                <a:latin typeface="+mn-lt"/>
              </a:rPr>
              <a:t>The </a:t>
            </a:r>
            <a:r>
              <a:rPr lang="en-US" sz="2400" b="0" dirty="0">
                <a:solidFill>
                  <a:srgbClr val="4D4D4D"/>
                </a:solidFill>
                <a:effectLst/>
                <a:latin typeface="+mn-lt"/>
              </a:rPr>
              <a:t>Avila Bible </a:t>
            </a:r>
            <a:r>
              <a:rPr lang="en-US" sz="2400" b="0" i="0" dirty="0">
                <a:solidFill>
                  <a:srgbClr val="4D4D4D"/>
                </a:solidFill>
                <a:effectLst/>
                <a:latin typeface="+mn-lt"/>
              </a:rPr>
              <a:t>is one of the largest and most spectacular codices in the Spanish National Library. The ornamentation features contrasting Italian and Spanish styles. The Italian decoration depicts the authors of the books and contains numerous capitals, either illuminated or colored in red, blue, yellow and dark green on lighter backgrounds in the same tone. The colors change in the Spanish decoration, which also has exceptional intertwined initials and whole-page figurative illustrations of subjects such as Noah's Ark, the symbols of the evangelists and scenes from the life of Christ.</a:t>
            </a:r>
            <a:endParaRPr lang="fr" sz="2400" i="1" dirty="0">
              <a:solidFill>
                <a:srgbClr val="FFFFFF"/>
              </a:solidFill>
              <a:latin typeface="+mn-lt"/>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ZoneTexte 3">
            <a:extLst>
              <a:ext uri="{FF2B5EF4-FFF2-40B4-BE49-F238E27FC236}">
                <a16:creationId xmlns:a16="http://schemas.microsoft.com/office/drawing/2014/main" id="{2707EC60-3C9B-4A8E-9045-26A994B7C2B4}"/>
              </a:ext>
            </a:extLst>
          </p:cNvPr>
          <p:cNvSpPr txBox="1"/>
          <p:nvPr/>
        </p:nvSpPr>
        <p:spPr>
          <a:xfrm>
            <a:off x="1114239" y="5312535"/>
            <a:ext cx="9963488" cy="1200329"/>
          </a:xfrm>
          <a:prstGeom prst="rect">
            <a:avLst/>
          </a:prstGeom>
          <a:noFill/>
        </p:spPr>
        <p:txBody>
          <a:bodyPr wrap="square" rtlCol="0">
            <a:spAutoFit/>
          </a:bodyPr>
          <a:lstStyle/>
          <a:p>
            <a:r>
              <a:rPr lang="en-US" dirty="0">
                <a:solidFill>
                  <a:schemeClr val="bg1"/>
                </a:solidFill>
              </a:rPr>
              <a:t>Object: Manuscript</a:t>
            </a:r>
          </a:p>
          <a:p>
            <a:r>
              <a:rPr lang="en-US" dirty="0">
                <a:solidFill>
                  <a:schemeClr val="bg1"/>
                </a:solidFill>
              </a:rPr>
              <a:t>Dimensions: 435 pages, 58x39 cm</a:t>
            </a:r>
          </a:p>
          <a:p>
            <a:r>
              <a:rPr lang="en-US" dirty="0">
                <a:solidFill>
                  <a:schemeClr val="bg1"/>
                </a:solidFill>
              </a:rPr>
              <a:t>Remarks: Carolingian script</a:t>
            </a:r>
          </a:p>
          <a:p>
            <a:r>
              <a:rPr lang="en-US" dirty="0">
                <a:solidFill>
                  <a:schemeClr val="bg1"/>
                </a:solidFill>
              </a:rPr>
              <a:t>Date: </a:t>
            </a:r>
            <a:r>
              <a:rPr lang="en-US" dirty="0" err="1">
                <a:solidFill>
                  <a:schemeClr val="bg1"/>
                </a:solidFill>
              </a:rPr>
              <a:t>XIth</a:t>
            </a:r>
            <a:r>
              <a:rPr lang="en-US" dirty="0">
                <a:solidFill>
                  <a:schemeClr val="bg1"/>
                </a:solidFill>
              </a:rPr>
              <a:t> century</a:t>
            </a:r>
          </a:p>
        </p:txBody>
      </p:sp>
      <p:sp>
        <p:nvSpPr>
          <p:cNvPr id="5" name="ZoneTexte 4">
            <a:extLst>
              <a:ext uri="{FF2B5EF4-FFF2-40B4-BE49-F238E27FC236}">
                <a16:creationId xmlns:a16="http://schemas.microsoft.com/office/drawing/2014/main" id="{EEC927C8-9AA8-4046-A3C5-C3DCFF888B82}"/>
              </a:ext>
            </a:extLst>
          </p:cNvPr>
          <p:cNvSpPr txBox="1"/>
          <p:nvPr/>
        </p:nvSpPr>
        <p:spPr>
          <a:xfrm>
            <a:off x="1818968" y="436480"/>
            <a:ext cx="8563897" cy="584775"/>
          </a:xfrm>
          <a:prstGeom prst="rect">
            <a:avLst/>
          </a:prstGeom>
          <a:noFill/>
        </p:spPr>
        <p:txBody>
          <a:bodyPr wrap="square" rtlCol="0">
            <a:spAutoFit/>
          </a:bodyPr>
          <a:lstStyle/>
          <a:p>
            <a:pPr algn="ctr"/>
            <a:r>
              <a:rPr lang="en-US" sz="3200" dirty="0">
                <a:solidFill>
                  <a:srgbClr val="4D4D4D"/>
                </a:solidFill>
                <a:latin typeface="+mj-lt"/>
              </a:rPr>
              <a:t>A little context </a:t>
            </a:r>
          </a:p>
        </p:txBody>
      </p:sp>
      <p:sp>
        <p:nvSpPr>
          <p:cNvPr id="3" name="Espace réservé du pied de page 2">
            <a:extLst>
              <a:ext uri="{FF2B5EF4-FFF2-40B4-BE49-F238E27FC236}">
                <a16:creationId xmlns:a16="http://schemas.microsoft.com/office/drawing/2014/main" id="{9FDC65E7-268C-4784-ABC8-DEB7138BA532}"/>
              </a:ext>
            </a:extLst>
          </p:cNvPr>
          <p:cNvSpPr>
            <a:spLocks noGrp="1"/>
          </p:cNvSpPr>
          <p:nvPr>
            <p:ph type="ftr" sz="quarter" idx="11"/>
          </p:nvPr>
        </p:nvSpPr>
        <p:spPr/>
        <p:txBody>
          <a:bodyPr/>
          <a:lstStyle/>
          <a:p>
            <a:pPr rtl="0"/>
            <a:r>
              <a:rPr lang="fr-FR"/>
              <a:t>Augustin Vendroux - Tristan Solus DIA7</a:t>
            </a:r>
            <a:endParaRPr lang="en-US" dirty="0"/>
          </a:p>
        </p:txBody>
      </p:sp>
      <p:sp>
        <p:nvSpPr>
          <p:cNvPr id="6" name="Espace réservé du numéro de diapositive 5">
            <a:extLst>
              <a:ext uri="{FF2B5EF4-FFF2-40B4-BE49-F238E27FC236}">
                <a16:creationId xmlns:a16="http://schemas.microsoft.com/office/drawing/2014/main" id="{29E6C8B9-155F-4CAC-9FB8-226FEFFEFA36}"/>
              </a:ext>
            </a:extLst>
          </p:cNvPr>
          <p:cNvSpPr>
            <a:spLocks noGrp="1"/>
          </p:cNvSpPr>
          <p:nvPr>
            <p:ph type="sldNum" sz="quarter" idx="12"/>
          </p:nvPr>
        </p:nvSpPr>
        <p:spPr/>
        <p:txBody>
          <a:bodyPr/>
          <a:lstStyle/>
          <a:p>
            <a:pPr rtl="0"/>
            <a:fld id="{3A98EE3D-8CD1-4C3F-BD1C-C98C9596463C}" type="slidenum">
              <a:rPr lang="en-US" smtClean="0"/>
              <a:t>2</a:t>
            </a:fld>
            <a:endParaRPr lang="en-US" dirty="0"/>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B47A7795-65C5-43DE-AFEC-77E541558159}"/>
              </a:ext>
            </a:extLst>
          </p:cNvPr>
          <p:cNvSpPr txBox="1"/>
          <p:nvPr/>
        </p:nvSpPr>
        <p:spPr>
          <a:xfrm>
            <a:off x="1197282" y="1048732"/>
            <a:ext cx="9797436" cy="4770537"/>
          </a:xfrm>
          <a:prstGeom prst="rect">
            <a:avLst/>
          </a:prstGeom>
          <a:noFill/>
        </p:spPr>
        <p:txBody>
          <a:bodyPr wrap="square" rtlCol="0">
            <a:spAutoFit/>
          </a:bodyPr>
          <a:lstStyle/>
          <a:p>
            <a:pPr algn="just"/>
            <a:r>
              <a:rPr lang="en-US" sz="1600" dirty="0"/>
              <a:t>The dataset is composed of  20 867 instances of 10 attributes. </a:t>
            </a:r>
          </a:p>
          <a:p>
            <a:pPr algn="just"/>
            <a:r>
              <a:rPr lang="en-US" sz="1600" dirty="0"/>
              <a:t>The attributes are the following:</a:t>
            </a:r>
          </a:p>
          <a:p>
            <a:pPr algn="just"/>
            <a:endParaRPr kumimoji="0" lang="en-US" altLang="fr-FR" sz="1600" i="0" u="none" strike="noStrike" cap="none" normalizeH="0" baseline="0" dirty="0">
              <a:ln>
                <a:noFill/>
              </a:ln>
              <a:solidFill>
                <a:srgbClr val="000000"/>
              </a:solidFill>
              <a:effectLst/>
              <a:latin typeface="+mn-lt"/>
            </a:endParaRPr>
          </a:p>
          <a:p>
            <a:pPr marL="457200" marR="0" lvl="1" indent="0" algn="just" defTabSz="914400" rtl="0" eaLnBrk="0" fontAlgn="base" latinLnBrk="0" hangingPunct="0">
              <a:lnSpc>
                <a:spcPct val="100000"/>
              </a:lnSpc>
              <a:spcBef>
                <a:spcPct val="0"/>
              </a:spcBef>
              <a:spcAft>
                <a:spcPct val="0"/>
              </a:spcAft>
              <a:buClrTx/>
              <a:buSzTx/>
              <a:buFontTx/>
              <a:buChar char="•"/>
              <a:tabLst/>
            </a:pPr>
            <a:r>
              <a:rPr lang="en-US" altLang="fr-FR" sz="1600" dirty="0">
                <a:solidFill>
                  <a:srgbClr val="000000"/>
                </a:solidFill>
                <a:cs typeface="Courier New" panose="02070309020205020404" pitchFamily="49" charset="0"/>
              </a:rPr>
              <a:t>I</a:t>
            </a:r>
            <a:r>
              <a:rPr kumimoji="0" lang="en-US" altLang="fr-FR" sz="1600" b="0" i="0" u="none" strike="noStrike" cap="none" normalizeH="0" baseline="0" dirty="0">
                <a:ln>
                  <a:noFill/>
                </a:ln>
                <a:solidFill>
                  <a:srgbClr val="000000"/>
                </a:solidFill>
                <a:effectLst/>
                <a:latin typeface="+mn-lt"/>
                <a:cs typeface="Courier New" panose="02070309020205020404" pitchFamily="49" charset="0"/>
              </a:rPr>
              <a:t>ntercolumnar distance</a:t>
            </a:r>
            <a:r>
              <a:rPr kumimoji="0" lang="en-US" altLang="fr-FR" sz="1600" b="0" i="0" u="none" strike="noStrike" cap="none" normalizeH="0" baseline="0" dirty="0">
                <a:ln>
                  <a:noFill/>
                </a:ln>
                <a:solidFill>
                  <a:srgbClr val="000000"/>
                </a:solidFill>
                <a:effectLst/>
                <a:latin typeface="+mn-lt"/>
              </a:rPr>
              <a:t>: distance between two columns of a page</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fr-FR" sz="1600" b="0" i="0" u="none" strike="noStrike" cap="none" normalizeH="0" baseline="0" dirty="0">
                <a:ln>
                  <a:noFill/>
                </a:ln>
                <a:solidFill>
                  <a:srgbClr val="000000"/>
                </a:solidFill>
                <a:effectLst/>
                <a:latin typeface="+mn-lt"/>
                <a:cs typeface="Courier New" panose="02070309020205020404" pitchFamily="49" charset="0"/>
              </a:rPr>
              <a:t>Upper margin</a:t>
            </a:r>
            <a:r>
              <a:rPr kumimoji="0" lang="en-US" altLang="fr-FR" sz="1600" b="0" i="0" u="none" strike="noStrike" cap="none" normalizeH="0" baseline="0" dirty="0">
                <a:ln>
                  <a:noFill/>
                </a:ln>
                <a:solidFill>
                  <a:srgbClr val="000000"/>
                </a:solidFill>
                <a:effectLst/>
                <a:latin typeface="+mn-lt"/>
              </a:rPr>
              <a:t>: distance between upper margin of the page and first line of text</a:t>
            </a:r>
          </a:p>
          <a:p>
            <a:pPr marL="457200" marR="0" lvl="1" indent="0" algn="just" defTabSz="914400" rtl="0" eaLnBrk="0" fontAlgn="base" latinLnBrk="0" hangingPunct="0">
              <a:lnSpc>
                <a:spcPct val="100000"/>
              </a:lnSpc>
              <a:spcBef>
                <a:spcPct val="0"/>
              </a:spcBef>
              <a:spcAft>
                <a:spcPct val="0"/>
              </a:spcAft>
              <a:buClrTx/>
              <a:buSzTx/>
              <a:buFontTx/>
              <a:buChar char="•"/>
              <a:tabLst/>
            </a:pPr>
            <a:r>
              <a:rPr lang="en-US" altLang="fr-FR" sz="1600" dirty="0">
                <a:solidFill>
                  <a:srgbClr val="000000"/>
                </a:solidFill>
                <a:cs typeface="Courier New" panose="02070309020205020404" pitchFamily="49" charset="0"/>
              </a:rPr>
              <a:t>L</a:t>
            </a:r>
            <a:r>
              <a:rPr kumimoji="0" lang="en-US" altLang="fr-FR" sz="1600" b="0" i="0" u="none" strike="noStrike" cap="none" normalizeH="0" baseline="0" dirty="0">
                <a:ln>
                  <a:noFill/>
                </a:ln>
                <a:solidFill>
                  <a:srgbClr val="000000"/>
                </a:solidFill>
                <a:effectLst/>
                <a:latin typeface="+mn-lt"/>
                <a:cs typeface="Courier New" panose="02070309020205020404" pitchFamily="49" charset="0"/>
              </a:rPr>
              <a:t>ower margin</a:t>
            </a:r>
            <a:r>
              <a:rPr kumimoji="0" lang="en-US" altLang="fr-FR" sz="1600" b="0" i="0" u="none" strike="noStrike" cap="none" normalizeH="0" baseline="0" dirty="0">
                <a:ln>
                  <a:noFill/>
                </a:ln>
                <a:solidFill>
                  <a:srgbClr val="000000"/>
                </a:solidFill>
                <a:effectLst/>
                <a:latin typeface="+mn-lt"/>
              </a:rPr>
              <a:t>: distance between lower margin of the page and last line of text</a:t>
            </a:r>
            <a:endParaRPr kumimoji="0" lang="en-US" altLang="fr-FR" sz="1600" i="0" u="none" strike="noStrike" cap="none" normalizeH="0" baseline="0" dirty="0">
              <a:ln>
                <a:noFill/>
              </a:ln>
              <a:solidFill>
                <a:srgbClr val="000000"/>
              </a:solidFill>
              <a:effectLst/>
              <a:latin typeface="+mn-lt"/>
            </a:endParaRPr>
          </a:p>
          <a:p>
            <a:pPr marL="457200" marR="0" lvl="1" indent="0" algn="just" defTabSz="914400" rtl="0" eaLnBrk="0" fontAlgn="base" latinLnBrk="0" hangingPunct="0">
              <a:lnSpc>
                <a:spcPct val="100000"/>
              </a:lnSpc>
              <a:spcBef>
                <a:spcPct val="0"/>
              </a:spcBef>
              <a:spcAft>
                <a:spcPct val="0"/>
              </a:spcAft>
              <a:buClrTx/>
              <a:buSzTx/>
              <a:buFontTx/>
              <a:buChar char="•"/>
              <a:tabLst/>
            </a:pPr>
            <a:r>
              <a:rPr lang="en-US" altLang="fr-FR" sz="1600" dirty="0">
                <a:solidFill>
                  <a:srgbClr val="000000"/>
                </a:solidFill>
                <a:cs typeface="Courier New" panose="02070309020205020404" pitchFamily="49" charset="0"/>
              </a:rPr>
              <a:t>E</a:t>
            </a:r>
            <a:r>
              <a:rPr kumimoji="0" lang="en-US" altLang="fr-FR" sz="1600" b="0" i="0" u="none" strike="noStrike" cap="none" normalizeH="0" baseline="0" dirty="0">
                <a:ln>
                  <a:noFill/>
                </a:ln>
                <a:solidFill>
                  <a:srgbClr val="000000"/>
                </a:solidFill>
                <a:effectLst/>
                <a:latin typeface="+mn-lt"/>
                <a:cs typeface="Courier New" panose="02070309020205020404" pitchFamily="49" charset="0"/>
              </a:rPr>
              <a:t>xploitation</a:t>
            </a:r>
            <a:r>
              <a:rPr kumimoji="0" lang="en-US" altLang="fr-FR" sz="1600" b="0" i="0" u="none" strike="noStrike" cap="none" normalizeH="0" baseline="0" dirty="0">
                <a:ln>
                  <a:noFill/>
                </a:ln>
                <a:solidFill>
                  <a:srgbClr val="000000"/>
                </a:solidFill>
                <a:effectLst/>
                <a:latin typeface="+mn-lt"/>
              </a:rPr>
              <a:t>: fraction of the column filled with ink (ratio of black and white pixels in the same column)</a:t>
            </a:r>
          </a:p>
          <a:p>
            <a:pPr marL="457200" marR="0" lvl="1" indent="0" algn="just" defTabSz="914400" rtl="0" eaLnBrk="0" fontAlgn="base" latinLnBrk="0" hangingPunct="0">
              <a:lnSpc>
                <a:spcPct val="100000"/>
              </a:lnSpc>
              <a:spcBef>
                <a:spcPct val="0"/>
              </a:spcBef>
              <a:spcAft>
                <a:spcPct val="0"/>
              </a:spcAft>
              <a:buClrTx/>
              <a:buSzTx/>
              <a:buFontTx/>
              <a:buChar char="•"/>
              <a:tabLst/>
            </a:pPr>
            <a:r>
              <a:rPr lang="en-US" altLang="fr-FR" sz="1600" dirty="0">
                <a:solidFill>
                  <a:srgbClr val="000000"/>
                </a:solidFill>
                <a:cs typeface="Courier New" panose="02070309020205020404" pitchFamily="49" charset="0"/>
              </a:rPr>
              <a:t>R</a:t>
            </a:r>
            <a:r>
              <a:rPr kumimoji="0" lang="en-US" altLang="fr-FR" sz="1600" i="0" u="none" strike="noStrike" cap="none" normalizeH="0" baseline="0" dirty="0">
                <a:ln>
                  <a:noFill/>
                </a:ln>
                <a:solidFill>
                  <a:srgbClr val="000000"/>
                </a:solidFill>
                <a:effectLst/>
                <a:latin typeface="+mn-lt"/>
                <a:cs typeface="Courier New" panose="02070309020205020404" pitchFamily="49" charset="0"/>
              </a:rPr>
              <a:t>ow number</a:t>
            </a:r>
            <a:r>
              <a:rPr kumimoji="0" lang="en-US" altLang="fr-FR" sz="1600" i="0" u="none" strike="noStrike" cap="none" normalizeH="0" baseline="0" dirty="0">
                <a:ln>
                  <a:noFill/>
                </a:ln>
                <a:solidFill>
                  <a:srgbClr val="000000"/>
                </a:solidFill>
                <a:effectLst/>
                <a:latin typeface="+mn-lt"/>
              </a:rPr>
              <a:t>: number of rows in the current column</a:t>
            </a:r>
          </a:p>
          <a:p>
            <a:pPr marL="457200" marR="0" lvl="1" indent="0" algn="just" defTabSz="914400" rtl="0" eaLnBrk="0" fontAlgn="base" latinLnBrk="0" hangingPunct="0">
              <a:lnSpc>
                <a:spcPct val="100000"/>
              </a:lnSpc>
              <a:spcBef>
                <a:spcPct val="0"/>
              </a:spcBef>
              <a:spcAft>
                <a:spcPct val="0"/>
              </a:spcAft>
              <a:buClrTx/>
              <a:buSzTx/>
              <a:buFontTx/>
              <a:buChar char="•"/>
              <a:tabLst/>
            </a:pPr>
            <a:r>
              <a:rPr lang="en-US" altLang="fr-FR" sz="1600" dirty="0">
                <a:solidFill>
                  <a:srgbClr val="000000"/>
                </a:solidFill>
                <a:cs typeface="Courier New" panose="02070309020205020404" pitchFamily="49" charset="0"/>
              </a:rPr>
              <a:t>M</a:t>
            </a:r>
            <a:r>
              <a:rPr kumimoji="0" lang="en-US" altLang="fr-FR" sz="1600" b="0" i="0" u="none" strike="noStrike" cap="none" normalizeH="0" baseline="0" dirty="0">
                <a:ln>
                  <a:noFill/>
                </a:ln>
                <a:solidFill>
                  <a:srgbClr val="000000"/>
                </a:solidFill>
                <a:effectLst/>
                <a:latin typeface="+mn-lt"/>
                <a:cs typeface="Courier New" panose="02070309020205020404" pitchFamily="49" charset="0"/>
              </a:rPr>
              <a:t>odular ratio</a:t>
            </a:r>
            <a:r>
              <a:rPr kumimoji="0" lang="en-US" altLang="fr-FR" sz="1600" b="0" i="0" u="none" strike="noStrike" cap="none" normalizeH="0" baseline="0" dirty="0">
                <a:ln>
                  <a:noFill/>
                </a:ln>
                <a:solidFill>
                  <a:srgbClr val="000000"/>
                </a:solidFill>
                <a:effectLst/>
                <a:latin typeface="+mn-lt"/>
              </a:rPr>
              <a:t>: estimation of the dimension of the handwritten character</a:t>
            </a:r>
          </a:p>
          <a:p>
            <a:pPr marL="457200" marR="0" lvl="1" indent="0" algn="just" defTabSz="914400" rtl="0" eaLnBrk="0" fontAlgn="base" latinLnBrk="0" hangingPunct="0">
              <a:lnSpc>
                <a:spcPct val="100000"/>
              </a:lnSpc>
              <a:spcBef>
                <a:spcPct val="0"/>
              </a:spcBef>
              <a:spcAft>
                <a:spcPct val="0"/>
              </a:spcAft>
              <a:buClrTx/>
              <a:buSzTx/>
              <a:buFontTx/>
              <a:buChar char="•"/>
              <a:tabLst/>
            </a:pPr>
            <a:r>
              <a:rPr lang="en-US" altLang="fr-FR" sz="1600" dirty="0">
                <a:solidFill>
                  <a:srgbClr val="000000"/>
                </a:solidFill>
                <a:cs typeface="Courier New" panose="02070309020205020404" pitchFamily="49" charset="0"/>
              </a:rPr>
              <a:t>I</a:t>
            </a:r>
            <a:r>
              <a:rPr kumimoji="0" lang="en-US" altLang="fr-FR" sz="1600" b="0" i="0" u="none" strike="noStrike" cap="none" normalizeH="0" baseline="0" dirty="0">
                <a:ln>
                  <a:noFill/>
                </a:ln>
                <a:solidFill>
                  <a:srgbClr val="000000"/>
                </a:solidFill>
                <a:effectLst/>
                <a:latin typeface="+mn-lt"/>
                <a:cs typeface="Courier New" panose="02070309020205020404" pitchFamily="49" charset="0"/>
              </a:rPr>
              <a:t>nterlinear spacing</a:t>
            </a:r>
            <a:r>
              <a:rPr kumimoji="0" lang="en-US" altLang="fr-FR" sz="1600" b="0" i="0" u="none" strike="noStrike" cap="none" normalizeH="0" baseline="0" dirty="0">
                <a:ln>
                  <a:noFill/>
                </a:ln>
                <a:solidFill>
                  <a:srgbClr val="000000"/>
                </a:solidFill>
                <a:effectLst/>
                <a:latin typeface="+mn-lt"/>
              </a:rPr>
              <a:t>: distance between two rows, in pixels</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fr-FR" sz="1600" b="0" i="0" u="none" strike="noStrike" cap="none" normalizeH="0" baseline="0" dirty="0">
                <a:ln>
                  <a:noFill/>
                </a:ln>
                <a:solidFill>
                  <a:srgbClr val="000000"/>
                </a:solidFill>
                <a:effectLst/>
                <a:latin typeface="+mn-lt"/>
                <a:cs typeface="Courier New" panose="02070309020205020404" pitchFamily="49" charset="0"/>
              </a:rPr>
              <a:t>Weight</a:t>
            </a:r>
            <a:r>
              <a:rPr kumimoji="0" lang="en-US" altLang="fr-FR" sz="1600" b="0" i="0" u="none" strike="noStrike" cap="none" normalizeH="0" baseline="0" dirty="0">
                <a:ln>
                  <a:noFill/>
                </a:ln>
                <a:solidFill>
                  <a:srgbClr val="000000"/>
                </a:solidFill>
                <a:effectLst/>
                <a:latin typeface="+mn-lt"/>
              </a:rPr>
              <a:t>: fraction of row filled with ink. Analogous to exploitation, but for a single row</a:t>
            </a:r>
          </a:p>
          <a:p>
            <a:pPr marL="457200" marR="0" lvl="1" indent="0" algn="just" defTabSz="914400" rtl="0" eaLnBrk="0" fontAlgn="base" latinLnBrk="0" hangingPunct="0">
              <a:lnSpc>
                <a:spcPct val="100000"/>
              </a:lnSpc>
              <a:spcBef>
                <a:spcPct val="0"/>
              </a:spcBef>
              <a:spcAft>
                <a:spcPct val="0"/>
              </a:spcAft>
              <a:buClrTx/>
              <a:buSzTx/>
              <a:buFontTx/>
              <a:buChar char="•"/>
              <a:tabLst/>
            </a:pPr>
            <a:r>
              <a:rPr lang="en-US" altLang="fr-FR" sz="1600" dirty="0">
                <a:solidFill>
                  <a:srgbClr val="000000"/>
                </a:solidFill>
                <a:cs typeface="Courier New" panose="02070309020205020404" pitchFamily="49" charset="0"/>
              </a:rPr>
              <a:t>P</a:t>
            </a:r>
            <a:r>
              <a:rPr kumimoji="0" lang="en-US" altLang="fr-FR" sz="1600" b="0" i="0" u="none" strike="noStrike" cap="none" normalizeH="0" baseline="0" dirty="0">
                <a:ln>
                  <a:noFill/>
                </a:ln>
                <a:solidFill>
                  <a:srgbClr val="000000"/>
                </a:solidFill>
                <a:effectLst/>
                <a:latin typeface="+mn-lt"/>
                <a:cs typeface="Courier New" panose="02070309020205020404" pitchFamily="49" charset="0"/>
              </a:rPr>
              <a:t>eak number</a:t>
            </a:r>
            <a:r>
              <a:rPr kumimoji="0" lang="en-US" altLang="fr-FR" sz="1600" b="0" i="0" u="none" strike="noStrike" cap="none" normalizeH="0" baseline="0" dirty="0">
                <a:ln>
                  <a:noFill/>
                </a:ln>
                <a:solidFill>
                  <a:srgbClr val="000000"/>
                </a:solidFill>
                <a:effectLst/>
                <a:latin typeface="+mn-lt"/>
              </a:rPr>
              <a:t>: estimation of the number of characters in a row</a:t>
            </a:r>
          </a:p>
          <a:p>
            <a:pPr marL="457200" marR="0" lvl="1" indent="0" algn="just" defTabSz="914400" rtl="0" eaLnBrk="0" fontAlgn="base" latinLnBrk="0" hangingPunct="0">
              <a:lnSpc>
                <a:spcPct val="100000"/>
              </a:lnSpc>
              <a:spcBef>
                <a:spcPct val="0"/>
              </a:spcBef>
              <a:spcAft>
                <a:spcPct val="0"/>
              </a:spcAft>
              <a:buClrTx/>
              <a:buSzTx/>
              <a:buFontTx/>
              <a:buChar char="•"/>
              <a:tabLst/>
            </a:pPr>
            <a:r>
              <a:rPr lang="en-US" altLang="fr-FR" sz="1600" dirty="0">
                <a:solidFill>
                  <a:srgbClr val="000000"/>
                </a:solidFill>
                <a:cs typeface="Courier New" panose="02070309020205020404" pitchFamily="49" charset="0"/>
              </a:rPr>
              <a:t>M</a:t>
            </a:r>
            <a:r>
              <a:rPr kumimoji="0" lang="en-US" altLang="fr-FR" sz="1600" b="0" i="0" u="none" strike="noStrike" cap="none" normalizeH="0" baseline="0" dirty="0">
                <a:ln>
                  <a:noFill/>
                </a:ln>
                <a:solidFill>
                  <a:srgbClr val="000000"/>
                </a:solidFill>
                <a:effectLst/>
                <a:latin typeface="+mn-lt"/>
                <a:cs typeface="Courier New" panose="02070309020205020404" pitchFamily="49" charset="0"/>
              </a:rPr>
              <a:t>odular ratio/interlinear spacing</a:t>
            </a:r>
            <a:r>
              <a:rPr kumimoji="0" lang="en-US" altLang="fr-FR" sz="1600" b="0" i="0" u="none" strike="noStrike" cap="none" normalizeH="0" baseline="0" dirty="0">
                <a:ln>
                  <a:noFill/>
                </a:ln>
                <a:solidFill>
                  <a:srgbClr val="000000"/>
                </a:solidFill>
                <a:effectLst/>
                <a:latin typeface="+mn-lt"/>
              </a:rPr>
              <a:t>: ratio of the two preceding attributes</a:t>
            </a:r>
            <a:endParaRPr lang="en-US" sz="1600" b="0" i="0" dirty="0">
              <a:effectLst/>
            </a:endParaRPr>
          </a:p>
          <a:p>
            <a:pPr algn="just"/>
            <a:endParaRPr lang="en-US" sz="1600" b="0" i="0" dirty="0">
              <a:effectLst/>
            </a:endParaRPr>
          </a:p>
          <a:p>
            <a:pPr algn="just"/>
            <a:r>
              <a:rPr lang="en-US" sz="1600" b="0" i="0" dirty="0">
                <a:effectLst/>
              </a:rPr>
              <a:t>The dataset is already split into one training set and one test set of about 10 </a:t>
            </a:r>
            <a:r>
              <a:rPr lang="en-US" sz="1600" dirty="0"/>
              <a:t>43</a:t>
            </a:r>
            <a:r>
              <a:rPr lang="en-US" sz="1600" b="0" i="0" dirty="0">
                <a:effectLst/>
              </a:rPr>
              <a:t>0 instances each. </a:t>
            </a:r>
            <a:r>
              <a:rPr lang="en-US" sz="1600" dirty="0"/>
              <a:t>In the dataset, the instances are given a class corresponding to the monk who wrote the extract. These classes are A, B, C, D, E, F, G, H, I, W, X and Y.</a:t>
            </a:r>
          </a:p>
          <a:p>
            <a:endParaRPr lang="en-US" b="1" dirty="0"/>
          </a:p>
          <a:p>
            <a:pPr algn="ctr"/>
            <a:r>
              <a:rPr lang="en-US" sz="1400" b="1" dirty="0">
                <a:latin typeface="+mj-lt"/>
              </a:rPr>
              <a:t>Our objective for this project will be to determine – predict – which monk wrote which extract.</a:t>
            </a:r>
          </a:p>
        </p:txBody>
      </p:sp>
      <p:sp>
        <p:nvSpPr>
          <p:cNvPr id="5" name="ZoneTexte 4">
            <a:extLst>
              <a:ext uri="{FF2B5EF4-FFF2-40B4-BE49-F238E27FC236}">
                <a16:creationId xmlns:a16="http://schemas.microsoft.com/office/drawing/2014/main" id="{7B5C88B5-C59C-4B14-B2AA-3CC076700A8E}"/>
              </a:ext>
            </a:extLst>
          </p:cNvPr>
          <p:cNvSpPr txBox="1"/>
          <p:nvPr/>
        </p:nvSpPr>
        <p:spPr>
          <a:xfrm>
            <a:off x="1415845" y="235974"/>
            <a:ext cx="9578873" cy="584775"/>
          </a:xfrm>
          <a:prstGeom prst="rect">
            <a:avLst/>
          </a:prstGeom>
          <a:noFill/>
        </p:spPr>
        <p:txBody>
          <a:bodyPr wrap="square" rtlCol="0">
            <a:spAutoFit/>
          </a:bodyPr>
          <a:lstStyle/>
          <a:p>
            <a:pPr algn="ctr"/>
            <a:r>
              <a:rPr lang="en-US" sz="3200" dirty="0">
                <a:latin typeface="+mj-lt"/>
              </a:rPr>
              <a:t>Dataset presentation</a:t>
            </a:r>
          </a:p>
        </p:txBody>
      </p:sp>
      <p:sp>
        <p:nvSpPr>
          <p:cNvPr id="4" name="Espace réservé du pied de page 3">
            <a:extLst>
              <a:ext uri="{FF2B5EF4-FFF2-40B4-BE49-F238E27FC236}">
                <a16:creationId xmlns:a16="http://schemas.microsoft.com/office/drawing/2014/main" id="{1DF92DD3-8B2D-4AC9-8823-364503275835}"/>
              </a:ext>
            </a:extLst>
          </p:cNvPr>
          <p:cNvSpPr>
            <a:spLocks noGrp="1"/>
          </p:cNvSpPr>
          <p:nvPr>
            <p:ph type="ftr" sz="quarter" idx="11"/>
          </p:nvPr>
        </p:nvSpPr>
        <p:spPr/>
        <p:txBody>
          <a:bodyPr/>
          <a:lstStyle/>
          <a:p>
            <a:pPr rtl="0"/>
            <a:r>
              <a:rPr lang="fr-FR"/>
              <a:t>Augustin Vendroux - Tristan Solus DIA7</a:t>
            </a:r>
            <a:endParaRPr lang="en-US" dirty="0"/>
          </a:p>
        </p:txBody>
      </p:sp>
      <p:sp>
        <p:nvSpPr>
          <p:cNvPr id="6" name="Espace réservé du numéro de diapositive 5">
            <a:extLst>
              <a:ext uri="{FF2B5EF4-FFF2-40B4-BE49-F238E27FC236}">
                <a16:creationId xmlns:a16="http://schemas.microsoft.com/office/drawing/2014/main" id="{EAC4BA41-4248-4D43-93C7-4085EDC03C83}"/>
              </a:ext>
            </a:extLst>
          </p:cNvPr>
          <p:cNvSpPr>
            <a:spLocks noGrp="1"/>
          </p:cNvSpPr>
          <p:nvPr>
            <p:ph type="sldNum" sz="quarter" idx="12"/>
          </p:nvPr>
        </p:nvSpPr>
        <p:spPr/>
        <p:txBody>
          <a:bodyPr/>
          <a:lstStyle/>
          <a:p>
            <a:pPr rtl="0"/>
            <a:fld id="{3A98EE3D-8CD1-4C3F-BD1C-C98C9596463C}" type="slidenum">
              <a:rPr lang="en-US" smtClean="0"/>
              <a:t>3</a:t>
            </a:fld>
            <a:endParaRPr lang="en-US" dirty="0"/>
          </a:p>
        </p:txBody>
      </p:sp>
    </p:spTree>
    <p:extLst>
      <p:ext uri="{BB962C8B-B14F-4D97-AF65-F5344CB8AC3E}">
        <p14:creationId xmlns:p14="http://schemas.microsoft.com/office/powerpoint/2010/main" val="2931384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application&#10;&#10;Description automatically generated">
            <a:extLst>
              <a:ext uri="{FF2B5EF4-FFF2-40B4-BE49-F238E27FC236}">
                <a16:creationId xmlns:a16="http://schemas.microsoft.com/office/drawing/2014/main" id="{982BFA8F-BF01-4E77-BF47-B092FAD434F3}"/>
              </a:ext>
            </a:extLst>
          </p:cNvPr>
          <p:cNvPicPr>
            <a:picLocks noChangeAspect="1"/>
          </p:cNvPicPr>
          <p:nvPr/>
        </p:nvPicPr>
        <p:blipFill rotWithShape="1">
          <a:blip r:embed="rId3">
            <a:extLst>
              <a:ext uri="{28A0092B-C50C-407E-A947-70E740481C1C}">
                <a14:useLocalDpi xmlns:a14="http://schemas.microsoft.com/office/drawing/2010/main" val="0"/>
              </a:ext>
            </a:extLst>
          </a:blip>
          <a:srcRect l="6950" t="34121" r="38125" b="25734"/>
          <a:stretch/>
        </p:blipFill>
        <p:spPr>
          <a:xfrm>
            <a:off x="512915" y="0"/>
            <a:ext cx="11166165" cy="4551418"/>
          </a:xfrm>
          <a:prstGeom prst="rect">
            <a:avLst/>
          </a:prstGeom>
          <a:noFill/>
        </p:spPr>
      </p:pic>
      <p:sp>
        <p:nvSpPr>
          <p:cNvPr id="6" name="Title 2">
            <a:extLst>
              <a:ext uri="{FF2B5EF4-FFF2-40B4-BE49-F238E27FC236}">
                <a16:creationId xmlns:a16="http://schemas.microsoft.com/office/drawing/2014/main" id="{D70856C4-34AD-44BF-821B-7A31C114C7FB}"/>
              </a:ext>
            </a:extLst>
          </p:cNvPr>
          <p:cNvSpPr>
            <a:spLocks noGrp="1"/>
          </p:cNvSpPr>
          <p:nvPr>
            <p:ph type="title"/>
          </p:nvPr>
        </p:nvSpPr>
        <p:spPr>
          <a:xfrm>
            <a:off x="1039176" y="5270196"/>
            <a:ext cx="10113645" cy="743682"/>
          </a:xfrm>
        </p:spPr>
        <p:txBody>
          <a:bodyPr/>
          <a:lstStyle/>
          <a:p>
            <a:pPr algn="ctr"/>
            <a:r>
              <a:rPr lang="en-US" dirty="0"/>
              <a:t>Data Visualization &amp; Transformations</a:t>
            </a:r>
          </a:p>
        </p:txBody>
      </p:sp>
      <p:sp>
        <p:nvSpPr>
          <p:cNvPr id="3" name="Espace réservé du pied de page 2">
            <a:extLst>
              <a:ext uri="{FF2B5EF4-FFF2-40B4-BE49-F238E27FC236}">
                <a16:creationId xmlns:a16="http://schemas.microsoft.com/office/drawing/2014/main" id="{A1F7163F-C2C6-4CBB-812B-811CD5E27F78}"/>
              </a:ext>
            </a:extLst>
          </p:cNvPr>
          <p:cNvSpPr>
            <a:spLocks noGrp="1"/>
          </p:cNvSpPr>
          <p:nvPr>
            <p:ph type="ftr" sz="quarter" idx="11"/>
          </p:nvPr>
        </p:nvSpPr>
        <p:spPr/>
        <p:txBody>
          <a:bodyPr/>
          <a:lstStyle/>
          <a:p>
            <a:pPr algn="l" rtl="0"/>
            <a:r>
              <a:rPr lang="fr-FR"/>
              <a:t>Augustin Vendroux - Tristan Solus DIA7</a:t>
            </a:r>
            <a:endParaRPr lang="en-US" dirty="0"/>
          </a:p>
        </p:txBody>
      </p:sp>
      <p:sp>
        <p:nvSpPr>
          <p:cNvPr id="5" name="Espace réservé du numéro de diapositive 4">
            <a:extLst>
              <a:ext uri="{FF2B5EF4-FFF2-40B4-BE49-F238E27FC236}">
                <a16:creationId xmlns:a16="http://schemas.microsoft.com/office/drawing/2014/main" id="{56CED02F-2C28-4360-944E-399A3A81F9F8}"/>
              </a:ext>
            </a:extLst>
          </p:cNvPr>
          <p:cNvSpPr>
            <a:spLocks noGrp="1"/>
          </p:cNvSpPr>
          <p:nvPr>
            <p:ph type="sldNum" sz="quarter" idx="12"/>
          </p:nvPr>
        </p:nvSpPr>
        <p:spPr/>
        <p:txBody>
          <a:bodyPr/>
          <a:lstStyle/>
          <a:p>
            <a:pPr rtl="0"/>
            <a:fld id="{3A98EE3D-8CD1-4C3F-BD1C-C98C9596463C}" type="slidenum">
              <a:rPr lang="en-US" smtClean="0"/>
              <a:t>4</a:t>
            </a:fld>
            <a:endParaRPr lang="en-US" dirty="0"/>
          </a:p>
        </p:txBody>
      </p:sp>
    </p:spTree>
    <p:extLst>
      <p:ext uri="{BB962C8B-B14F-4D97-AF65-F5344CB8AC3E}">
        <p14:creationId xmlns:p14="http://schemas.microsoft.com/office/powerpoint/2010/main" val="280382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3BBB8D4-A25D-42E1-864D-A1BD24B83DC2}"/>
              </a:ext>
            </a:extLst>
          </p:cNvPr>
          <p:cNvSpPr>
            <a:spLocks noGrp="1"/>
          </p:cNvSpPr>
          <p:nvPr>
            <p:ph type="title"/>
          </p:nvPr>
        </p:nvSpPr>
        <p:spPr>
          <a:xfrm>
            <a:off x="643463" y="0"/>
            <a:ext cx="3517567" cy="2093975"/>
          </a:xfrm>
        </p:spPr>
        <p:txBody>
          <a:bodyPr>
            <a:normAutofit/>
          </a:bodyPr>
          <a:lstStyle/>
          <a:p>
            <a:r>
              <a:rPr lang="en-US" sz="3200" dirty="0"/>
              <a:t>Correlation Matrix</a:t>
            </a:r>
          </a:p>
        </p:txBody>
      </p:sp>
      <p:pic>
        <p:nvPicPr>
          <p:cNvPr id="4" name="Picture 3" descr="Chart&#10;&#10;Description automatically generated">
            <a:extLst>
              <a:ext uri="{FF2B5EF4-FFF2-40B4-BE49-F238E27FC236}">
                <a16:creationId xmlns:a16="http://schemas.microsoft.com/office/drawing/2014/main" id="{5D0328C9-C58A-474F-87DC-2160522D10CD}"/>
              </a:ext>
            </a:extLst>
          </p:cNvPr>
          <p:cNvPicPr>
            <a:picLocks noChangeAspect="1"/>
          </p:cNvPicPr>
          <p:nvPr/>
        </p:nvPicPr>
        <p:blipFill rotWithShape="1">
          <a:blip r:embed="rId3">
            <a:extLst>
              <a:ext uri="{28A0092B-C50C-407E-A947-70E740481C1C}">
                <a14:useLocalDpi xmlns:a14="http://schemas.microsoft.com/office/drawing/2010/main" val="0"/>
              </a:ext>
            </a:extLst>
          </a:blip>
          <a:srcRect l="6875" t="25483" r="27500" b="14591"/>
          <a:stretch/>
        </p:blipFill>
        <p:spPr>
          <a:xfrm>
            <a:off x="4670819" y="1528680"/>
            <a:ext cx="7399261" cy="3800639"/>
          </a:xfrm>
          <a:prstGeom prst="rect">
            <a:avLst/>
          </a:prstGeom>
          <a:noFill/>
        </p:spPr>
      </p:pic>
      <p:sp>
        <p:nvSpPr>
          <p:cNvPr id="11" name="Text Placeholder 3">
            <a:extLst>
              <a:ext uri="{FF2B5EF4-FFF2-40B4-BE49-F238E27FC236}">
                <a16:creationId xmlns:a16="http://schemas.microsoft.com/office/drawing/2014/main" id="{4618B875-19B1-4DEA-822F-D16513710F95}"/>
              </a:ext>
            </a:extLst>
          </p:cNvPr>
          <p:cNvSpPr>
            <a:spLocks noGrp="1"/>
          </p:cNvSpPr>
          <p:nvPr>
            <p:ph type="body" sz="half" idx="2"/>
          </p:nvPr>
        </p:nvSpPr>
        <p:spPr>
          <a:xfrm>
            <a:off x="643462" y="2737995"/>
            <a:ext cx="3517567" cy="3064505"/>
          </a:xfrm>
        </p:spPr>
        <p:txBody>
          <a:bodyPr>
            <a:noAutofit/>
          </a:bodyPr>
          <a:lstStyle/>
          <a:p>
            <a:pPr algn="just"/>
            <a:r>
              <a:rPr lang="en-US" b="0" i="0" dirty="0">
                <a:solidFill>
                  <a:schemeClr val="bg1"/>
                </a:solidFill>
                <a:effectLst/>
              </a:rPr>
              <a:t>Without any surprises, </a:t>
            </a:r>
            <a:r>
              <a:rPr lang="en-US" b="0" i="0" dirty="0" err="1">
                <a:solidFill>
                  <a:schemeClr val="bg1"/>
                </a:solidFill>
                <a:effectLst/>
              </a:rPr>
              <a:t>mod_ratio</a:t>
            </a:r>
            <a:r>
              <a:rPr lang="en-US" b="0" i="0" dirty="0">
                <a:solidFill>
                  <a:schemeClr val="bg1"/>
                </a:solidFill>
                <a:effectLst/>
              </a:rPr>
              <a:t>/ interline and mod_ratio are highly correlated. Moreover </a:t>
            </a:r>
            <a:r>
              <a:rPr lang="en-US" b="0" i="0" dirty="0" err="1">
                <a:solidFill>
                  <a:schemeClr val="bg1"/>
                </a:solidFill>
                <a:effectLst/>
              </a:rPr>
              <a:t>mod_ratio</a:t>
            </a:r>
            <a:r>
              <a:rPr lang="en-US" b="0" i="0" dirty="0">
                <a:solidFill>
                  <a:schemeClr val="bg1"/>
                </a:solidFill>
                <a:effectLst/>
              </a:rPr>
              <a:t>/ interline get a very low correlation with all the other data so we can conclude that this value is not very useful, thus, we will get rid of this line. We can also see that peak_number/weight and interline/ </a:t>
            </a:r>
            <a:r>
              <a:rPr lang="en-US" dirty="0" err="1">
                <a:solidFill>
                  <a:schemeClr val="bg1"/>
                </a:solidFill>
              </a:rPr>
              <a:t>u</a:t>
            </a:r>
            <a:r>
              <a:rPr lang="en-US" b="0" i="0" dirty="0" err="1">
                <a:solidFill>
                  <a:schemeClr val="bg1"/>
                </a:solidFill>
                <a:effectLst/>
              </a:rPr>
              <a:t>p_margin</a:t>
            </a:r>
            <a:r>
              <a:rPr lang="en-US" b="0" i="0" dirty="0">
                <a:solidFill>
                  <a:schemeClr val="bg1"/>
                </a:solidFill>
                <a:effectLst/>
              </a:rPr>
              <a:t> are highly correlated.</a:t>
            </a:r>
            <a:endParaRPr lang="en-US" dirty="0">
              <a:solidFill>
                <a:schemeClr val="bg1"/>
              </a:solidFill>
            </a:endParaRPr>
          </a:p>
        </p:txBody>
      </p:sp>
      <p:sp>
        <p:nvSpPr>
          <p:cNvPr id="3" name="Espace réservé du pied de page 2">
            <a:extLst>
              <a:ext uri="{FF2B5EF4-FFF2-40B4-BE49-F238E27FC236}">
                <a16:creationId xmlns:a16="http://schemas.microsoft.com/office/drawing/2014/main" id="{64CBE602-74AD-4237-B1F9-B8885FEC6CD8}"/>
              </a:ext>
            </a:extLst>
          </p:cNvPr>
          <p:cNvSpPr>
            <a:spLocks noGrp="1"/>
          </p:cNvSpPr>
          <p:nvPr>
            <p:ph type="ftr" sz="quarter" idx="11"/>
          </p:nvPr>
        </p:nvSpPr>
        <p:spPr/>
        <p:txBody>
          <a:bodyPr/>
          <a:lstStyle/>
          <a:p>
            <a:pPr rtl="0"/>
            <a:r>
              <a:rPr lang="fr-FR"/>
              <a:t>Augustin Vendroux - Tristan Solus DIA7</a:t>
            </a:r>
            <a:endParaRPr lang="en-US" dirty="0"/>
          </a:p>
        </p:txBody>
      </p:sp>
      <p:sp>
        <p:nvSpPr>
          <p:cNvPr id="5" name="Espace réservé du numéro de diapositive 4">
            <a:extLst>
              <a:ext uri="{FF2B5EF4-FFF2-40B4-BE49-F238E27FC236}">
                <a16:creationId xmlns:a16="http://schemas.microsoft.com/office/drawing/2014/main" id="{5DBA6B1C-8975-458A-BD96-9C6B085CBACD}"/>
              </a:ext>
            </a:extLst>
          </p:cNvPr>
          <p:cNvSpPr>
            <a:spLocks noGrp="1"/>
          </p:cNvSpPr>
          <p:nvPr>
            <p:ph type="sldNum" sz="quarter" idx="12"/>
          </p:nvPr>
        </p:nvSpPr>
        <p:spPr/>
        <p:txBody>
          <a:bodyPr/>
          <a:lstStyle/>
          <a:p>
            <a:pPr rtl="0"/>
            <a:fld id="{3A98EE3D-8CD1-4C3F-BD1C-C98C9596463C}" type="slidenum">
              <a:rPr lang="en-US" smtClean="0"/>
              <a:pPr rtl="0"/>
              <a:t>5</a:t>
            </a:fld>
            <a:endParaRPr lang="en-US" dirty="0"/>
          </a:p>
        </p:txBody>
      </p:sp>
    </p:spTree>
    <p:extLst>
      <p:ext uri="{BB962C8B-B14F-4D97-AF65-F5344CB8AC3E}">
        <p14:creationId xmlns:p14="http://schemas.microsoft.com/office/powerpoint/2010/main" val="4129928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3">
            <a:extLst>
              <a:ext uri="{FF2B5EF4-FFF2-40B4-BE49-F238E27FC236}">
                <a16:creationId xmlns:a16="http://schemas.microsoft.com/office/drawing/2014/main" id="{52148BC1-5044-4465-A4E2-75F00D7736AD}"/>
              </a:ext>
            </a:extLst>
          </p:cNvPr>
          <p:cNvSpPr txBox="1">
            <a:spLocks/>
          </p:cNvSpPr>
          <p:nvPr/>
        </p:nvSpPr>
        <p:spPr>
          <a:xfrm>
            <a:off x="947379" y="4653108"/>
            <a:ext cx="10297226" cy="1498754"/>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r>
              <a:rPr lang="en-US" dirty="0">
                <a:solidFill>
                  <a:schemeClr val="tx1"/>
                </a:solidFill>
              </a:rPr>
              <a:t>As our goal is to predict which monk is writing, we evaluate the quality of the data set using the function .describe(). The dataset is supposed to be standardized, but we can see that the standard deviation of the upper margin is way above 1 and the max is 386. It probably means there is a value we need to get rid of. </a:t>
            </a:r>
          </a:p>
        </p:txBody>
      </p:sp>
      <p:pic>
        <p:nvPicPr>
          <p:cNvPr id="4" name="Espace réservé pour une image  6">
            <a:extLst>
              <a:ext uri="{FF2B5EF4-FFF2-40B4-BE49-F238E27FC236}">
                <a16:creationId xmlns:a16="http://schemas.microsoft.com/office/drawing/2014/main" id="{D5C859D9-DCE4-4C25-B90D-1B8AA5531A13}"/>
              </a:ext>
            </a:extLst>
          </p:cNvPr>
          <p:cNvPicPr>
            <a:picLocks noChangeAspect="1"/>
          </p:cNvPicPr>
          <p:nvPr/>
        </p:nvPicPr>
        <p:blipFill rotWithShape="1">
          <a:blip r:embed="rId2">
            <a:extLst>
              <a:ext uri="{28A0092B-C50C-407E-A947-70E740481C1C}">
                <a14:useLocalDpi xmlns:a14="http://schemas.microsoft.com/office/drawing/2010/main" val="0"/>
              </a:ext>
            </a:extLst>
          </a:blip>
          <a:srcRect l="1" r="24838" b="66165"/>
          <a:stretch/>
        </p:blipFill>
        <p:spPr>
          <a:xfrm>
            <a:off x="0" y="1270885"/>
            <a:ext cx="12191984" cy="3087247"/>
          </a:xfrm>
          <a:prstGeom prst="rect">
            <a:avLst/>
          </a:prstGeom>
        </p:spPr>
      </p:pic>
      <p:sp>
        <p:nvSpPr>
          <p:cNvPr id="5" name="Oval 4">
            <a:extLst>
              <a:ext uri="{FF2B5EF4-FFF2-40B4-BE49-F238E27FC236}">
                <a16:creationId xmlns:a16="http://schemas.microsoft.com/office/drawing/2014/main" id="{76947097-CA27-48B1-960B-1C9600C9193C}"/>
              </a:ext>
            </a:extLst>
          </p:cNvPr>
          <p:cNvSpPr/>
          <p:nvPr/>
        </p:nvSpPr>
        <p:spPr>
          <a:xfrm>
            <a:off x="2014834" y="2330050"/>
            <a:ext cx="796413" cy="3441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ZoneTexte 5">
            <a:extLst>
              <a:ext uri="{FF2B5EF4-FFF2-40B4-BE49-F238E27FC236}">
                <a16:creationId xmlns:a16="http://schemas.microsoft.com/office/drawing/2014/main" id="{250A6A17-D46C-4CB5-AAA9-E676B453AA6F}"/>
              </a:ext>
            </a:extLst>
          </p:cNvPr>
          <p:cNvSpPr txBox="1"/>
          <p:nvPr/>
        </p:nvSpPr>
        <p:spPr>
          <a:xfrm>
            <a:off x="2133056" y="391134"/>
            <a:ext cx="7925871" cy="584775"/>
          </a:xfrm>
          <a:prstGeom prst="rect">
            <a:avLst/>
          </a:prstGeom>
          <a:noFill/>
        </p:spPr>
        <p:txBody>
          <a:bodyPr wrap="square" rtlCol="0">
            <a:spAutoFit/>
          </a:bodyPr>
          <a:lstStyle/>
          <a:p>
            <a:pPr algn="ctr"/>
            <a:r>
              <a:rPr lang="fr-FR" sz="3200" dirty="0" err="1">
                <a:latin typeface="+mj-lt"/>
              </a:rPr>
              <a:t>Describe</a:t>
            </a:r>
            <a:r>
              <a:rPr lang="fr-FR" sz="3200" dirty="0">
                <a:latin typeface="+mj-lt"/>
              </a:rPr>
              <a:t> </a:t>
            </a:r>
            <a:r>
              <a:rPr lang="fr-FR" sz="3200" dirty="0" err="1">
                <a:latin typeface="+mj-lt"/>
              </a:rPr>
              <a:t>function</a:t>
            </a:r>
            <a:endParaRPr lang="fr-FR" sz="3200" dirty="0">
              <a:latin typeface="+mj-lt"/>
            </a:endParaRPr>
          </a:p>
        </p:txBody>
      </p:sp>
      <p:sp>
        <p:nvSpPr>
          <p:cNvPr id="7" name="Espace réservé du pied de page 6">
            <a:extLst>
              <a:ext uri="{FF2B5EF4-FFF2-40B4-BE49-F238E27FC236}">
                <a16:creationId xmlns:a16="http://schemas.microsoft.com/office/drawing/2014/main" id="{35E3F76D-9A01-43E2-AB2C-9285ECC7239D}"/>
              </a:ext>
            </a:extLst>
          </p:cNvPr>
          <p:cNvSpPr>
            <a:spLocks noGrp="1"/>
          </p:cNvSpPr>
          <p:nvPr>
            <p:ph type="ftr" sz="quarter" idx="11"/>
          </p:nvPr>
        </p:nvSpPr>
        <p:spPr/>
        <p:txBody>
          <a:bodyPr/>
          <a:lstStyle/>
          <a:p>
            <a:pPr rtl="0"/>
            <a:r>
              <a:rPr lang="fr-FR"/>
              <a:t>Augustin Vendroux - Tristan Solus DIA7</a:t>
            </a:r>
            <a:endParaRPr lang="en-US" dirty="0"/>
          </a:p>
        </p:txBody>
      </p:sp>
      <p:sp>
        <p:nvSpPr>
          <p:cNvPr id="8" name="Espace réservé du numéro de diapositive 7">
            <a:extLst>
              <a:ext uri="{FF2B5EF4-FFF2-40B4-BE49-F238E27FC236}">
                <a16:creationId xmlns:a16="http://schemas.microsoft.com/office/drawing/2014/main" id="{5437DF6B-DD3A-40D5-B713-A8D74CA444A9}"/>
              </a:ext>
            </a:extLst>
          </p:cNvPr>
          <p:cNvSpPr>
            <a:spLocks noGrp="1"/>
          </p:cNvSpPr>
          <p:nvPr>
            <p:ph type="sldNum" sz="quarter" idx="12"/>
          </p:nvPr>
        </p:nvSpPr>
        <p:spPr/>
        <p:txBody>
          <a:bodyPr/>
          <a:lstStyle/>
          <a:p>
            <a:pPr rtl="0"/>
            <a:fld id="{3A98EE3D-8CD1-4C3F-BD1C-C98C9596463C}" type="slidenum">
              <a:rPr lang="en-US" smtClean="0"/>
              <a:t>6</a:t>
            </a:fld>
            <a:endParaRPr lang="en-US" dirty="0"/>
          </a:p>
        </p:txBody>
      </p:sp>
    </p:spTree>
    <p:extLst>
      <p:ext uri="{BB962C8B-B14F-4D97-AF65-F5344CB8AC3E}">
        <p14:creationId xmlns:p14="http://schemas.microsoft.com/office/powerpoint/2010/main" val="3327823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10;&#10;Description automatically generated">
            <a:extLst>
              <a:ext uri="{FF2B5EF4-FFF2-40B4-BE49-F238E27FC236}">
                <a16:creationId xmlns:a16="http://schemas.microsoft.com/office/drawing/2014/main" id="{9AA6C0C4-2CFF-495F-BA83-1FCE128C7C0D}"/>
              </a:ext>
            </a:extLst>
          </p:cNvPr>
          <p:cNvPicPr>
            <a:picLocks noChangeAspect="1"/>
          </p:cNvPicPr>
          <p:nvPr/>
        </p:nvPicPr>
        <p:blipFill rotWithShape="1">
          <a:blip r:embed="rId2">
            <a:extLst>
              <a:ext uri="{28A0092B-C50C-407E-A947-70E740481C1C}">
                <a14:useLocalDpi xmlns:a14="http://schemas.microsoft.com/office/drawing/2010/main" val="0"/>
              </a:ext>
            </a:extLst>
          </a:blip>
          <a:srcRect l="12177" t="31380" r="26332" b="59830"/>
          <a:stretch/>
        </p:blipFill>
        <p:spPr>
          <a:xfrm>
            <a:off x="468272" y="1945985"/>
            <a:ext cx="11477014" cy="918559"/>
          </a:xfrm>
          <a:prstGeom prst="rect">
            <a:avLst/>
          </a:prstGeom>
        </p:spPr>
      </p:pic>
      <p:pic>
        <p:nvPicPr>
          <p:cNvPr id="4" name="Content Placeholder 6" descr="Graphical user interface&#10;&#10;Description automatically generated">
            <a:extLst>
              <a:ext uri="{FF2B5EF4-FFF2-40B4-BE49-F238E27FC236}">
                <a16:creationId xmlns:a16="http://schemas.microsoft.com/office/drawing/2014/main" id="{CDA2950C-85BD-41C6-ACA4-A554B8D4417A}"/>
              </a:ext>
            </a:extLst>
          </p:cNvPr>
          <p:cNvPicPr>
            <a:picLocks noChangeAspect="1"/>
          </p:cNvPicPr>
          <p:nvPr/>
        </p:nvPicPr>
        <p:blipFill rotWithShape="1">
          <a:blip r:embed="rId2">
            <a:extLst>
              <a:ext uri="{28A0092B-C50C-407E-A947-70E740481C1C}">
                <a14:useLocalDpi xmlns:a14="http://schemas.microsoft.com/office/drawing/2010/main" val="0"/>
              </a:ext>
            </a:extLst>
          </a:blip>
          <a:srcRect l="12735" t="73247" r="26263" b="18074"/>
          <a:stretch/>
        </p:blipFill>
        <p:spPr>
          <a:xfrm>
            <a:off x="468272" y="4452735"/>
            <a:ext cx="11477014" cy="918559"/>
          </a:xfrm>
          <a:prstGeom prst="rect">
            <a:avLst/>
          </a:prstGeom>
        </p:spPr>
      </p:pic>
      <p:sp>
        <p:nvSpPr>
          <p:cNvPr id="6" name="TextBox 5">
            <a:extLst>
              <a:ext uri="{FF2B5EF4-FFF2-40B4-BE49-F238E27FC236}">
                <a16:creationId xmlns:a16="http://schemas.microsoft.com/office/drawing/2014/main" id="{341B5C99-A281-4C29-B662-B12FF6C7E86D}"/>
              </a:ext>
            </a:extLst>
          </p:cNvPr>
          <p:cNvSpPr txBox="1"/>
          <p:nvPr/>
        </p:nvSpPr>
        <p:spPr>
          <a:xfrm>
            <a:off x="893534" y="3338248"/>
            <a:ext cx="10404924" cy="646331"/>
          </a:xfrm>
          <a:prstGeom prst="rect">
            <a:avLst/>
          </a:prstGeom>
          <a:noFill/>
        </p:spPr>
        <p:txBody>
          <a:bodyPr wrap="square" rtlCol="0">
            <a:spAutoFit/>
          </a:bodyPr>
          <a:lstStyle/>
          <a:p>
            <a:pPr algn="just"/>
            <a:r>
              <a:rPr lang="en-US" dirty="0"/>
              <a:t>In order to detect any abnormal value, we show a boxplot. It is clear now that we have a singularity we need to delete prior to any other manipulation.</a:t>
            </a:r>
          </a:p>
        </p:txBody>
      </p:sp>
      <p:sp>
        <p:nvSpPr>
          <p:cNvPr id="7" name="TextBox 6">
            <a:extLst>
              <a:ext uri="{FF2B5EF4-FFF2-40B4-BE49-F238E27FC236}">
                <a16:creationId xmlns:a16="http://schemas.microsoft.com/office/drawing/2014/main" id="{52451FF2-839C-49BD-A3A9-63C65FD9D5A3}"/>
              </a:ext>
            </a:extLst>
          </p:cNvPr>
          <p:cNvSpPr txBox="1"/>
          <p:nvPr/>
        </p:nvSpPr>
        <p:spPr>
          <a:xfrm>
            <a:off x="1635272" y="5609350"/>
            <a:ext cx="8921449" cy="369332"/>
          </a:xfrm>
          <a:prstGeom prst="rect">
            <a:avLst/>
          </a:prstGeom>
          <a:noFill/>
        </p:spPr>
        <p:txBody>
          <a:bodyPr wrap="square" rtlCol="0">
            <a:spAutoFit/>
          </a:bodyPr>
          <a:lstStyle/>
          <a:p>
            <a:pPr algn="just"/>
            <a:r>
              <a:rPr lang="en-US" dirty="0"/>
              <a:t>After deleting the value, we plot another boxplot to make sure our modification is efficient.</a:t>
            </a:r>
          </a:p>
        </p:txBody>
      </p:sp>
      <p:sp>
        <p:nvSpPr>
          <p:cNvPr id="5" name="ZoneTexte 4">
            <a:extLst>
              <a:ext uri="{FF2B5EF4-FFF2-40B4-BE49-F238E27FC236}">
                <a16:creationId xmlns:a16="http://schemas.microsoft.com/office/drawing/2014/main" id="{E02D7F34-D7CC-48DF-BD2C-CC57C464C646}"/>
              </a:ext>
            </a:extLst>
          </p:cNvPr>
          <p:cNvSpPr txBox="1"/>
          <p:nvPr/>
        </p:nvSpPr>
        <p:spPr>
          <a:xfrm>
            <a:off x="2018923" y="425513"/>
            <a:ext cx="7776927" cy="584775"/>
          </a:xfrm>
          <a:prstGeom prst="rect">
            <a:avLst/>
          </a:prstGeom>
          <a:noFill/>
        </p:spPr>
        <p:txBody>
          <a:bodyPr wrap="square" rtlCol="0">
            <a:spAutoFit/>
          </a:bodyPr>
          <a:lstStyle/>
          <a:p>
            <a:pPr algn="ctr"/>
            <a:r>
              <a:rPr lang="fr-FR" sz="3200" dirty="0" err="1">
                <a:latin typeface="+mj-lt"/>
              </a:rPr>
              <a:t>Cleaning</a:t>
            </a:r>
            <a:r>
              <a:rPr lang="fr-FR" sz="3200" dirty="0">
                <a:latin typeface="+mj-lt"/>
              </a:rPr>
              <a:t> the </a:t>
            </a:r>
            <a:r>
              <a:rPr lang="fr-FR" sz="3200" dirty="0" err="1">
                <a:latin typeface="+mj-lt"/>
              </a:rPr>
              <a:t>dataset</a:t>
            </a:r>
            <a:endParaRPr lang="fr-FR" sz="3200" dirty="0">
              <a:latin typeface="+mj-lt"/>
            </a:endParaRPr>
          </a:p>
        </p:txBody>
      </p:sp>
      <p:sp>
        <p:nvSpPr>
          <p:cNvPr id="8" name="Espace réservé du pied de page 7">
            <a:extLst>
              <a:ext uri="{FF2B5EF4-FFF2-40B4-BE49-F238E27FC236}">
                <a16:creationId xmlns:a16="http://schemas.microsoft.com/office/drawing/2014/main" id="{F2114A48-39B1-4444-A150-86D773FED02C}"/>
              </a:ext>
            </a:extLst>
          </p:cNvPr>
          <p:cNvSpPr>
            <a:spLocks noGrp="1"/>
          </p:cNvSpPr>
          <p:nvPr>
            <p:ph type="ftr" sz="quarter" idx="11"/>
          </p:nvPr>
        </p:nvSpPr>
        <p:spPr/>
        <p:txBody>
          <a:bodyPr/>
          <a:lstStyle/>
          <a:p>
            <a:pPr rtl="0"/>
            <a:r>
              <a:rPr lang="fr-FR"/>
              <a:t>Augustin Vendroux - Tristan Solus DIA7</a:t>
            </a:r>
            <a:endParaRPr lang="en-US" dirty="0"/>
          </a:p>
        </p:txBody>
      </p:sp>
      <p:sp>
        <p:nvSpPr>
          <p:cNvPr id="9" name="Espace réservé du numéro de diapositive 8">
            <a:extLst>
              <a:ext uri="{FF2B5EF4-FFF2-40B4-BE49-F238E27FC236}">
                <a16:creationId xmlns:a16="http://schemas.microsoft.com/office/drawing/2014/main" id="{B6C60B11-E455-4237-B06A-457CC22E6AA9}"/>
              </a:ext>
            </a:extLst>
          </p:cNvPr>
          <p:cNvSpPr>
            <a:spLocks noGrp="1"/>
          </p:cNvSpPr>
          <p:nvPr>
            <p:ph type="sldNum" sz="quarter" idx="12"/>
          </p:nvPr>
        </p:nvSpPr>
        <p:spPr/>
        <p:txBody>
          <a:bodyPr/>
          <a:lstStyle/>
          <a:p>
            <a:pPr rtl="0"/>
            <a:fld id="{3A98EE3D-8CD1-4C3F-BD1C-C98C9596463C}" type="slidenum">
              <a:rPr lang="en-US" smtClean="0"/>
              <a:t>7</a:t>
            </a:fld>
            <a:endParaRPr lang="en-US" dirty="0"/>
          </a:p>
        </p:txBody>
      </p:sp>
    </p:spTree>
    <p:extLst>
      <p:ext uri="{BB962C8B-B14F-4D97-AF65-F5344CB8AC3E}">
        <p14:creationId xmlns:p14="http://schemas.microsoft.com/office/powerpoint/2010/main" val="3586811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Image 15" descr="Une image contenant texte, capture d’écran, moniteur, écran&#10;&#10;Description générée automatiquement">
            <a:extLst>
              <a:ext uri="{FF2B5EF4-FFF2-40B4-BE49-F238E27FC236}">
                <a16:creationId xmlns:a16="http://schemas.microsoft.com/office/drawing/2014/main" id="{D10DC587-B76D-4BFF-8C7A-621433912B52}"/>
              </a:ext>
            </a:extLst>
          </p:cNvPr>
          <p:cNvPicPr>
            <a:picLocks noChangeAspect="1"/>
          </p:cNvPicPr>
          <p:nvPr/>
        </p:nvPicPr>
        <p:blipFill rotWithShape="1">
          <a:blip r:embed="rId3">
            <a:extLst>
              <a:ext uri="{28A0092B-C50C-407E-A947-70E740481C1C}">
                <a14:useLocalDpi xmlns:a14="http://schemas.microsoft.com/office/drawing/2010/main" val="0"/>
              </a:ext>
            </a:extLst>
          </a:blip>
          <a:srcRect l="34545" t="36767" r="38165" b="23279"/>
          <a:stretch/>
        </p:blipFill>
        <p:spPr>
          <a:xfrm>
            <a:off x="453261" y="138341"/>
            <a:ext cx="3327028" cy="2740027"/>
          </a:xfrm>
          <a:prstGeom prst="rect">
            <a:avLst/>
          </a:prstGeom>
        </p:spPr>
      </p:pic>
      <p:sp>
        <p:nvSpPr>
          <p:cNvPr id="17" name="ZoneTexte 16">
            <a:extLst>
              <a:ext uri="{FF2B5EF4-FFF2-40B4-BE49-F238E27FC236}">
                <a16:creationId xmlns:a16="http://schemas.microsoft.com/office/drawing/2014/main" id="{B7F1E9E8-6585-4E33-A7AC-2585DB36F68B}"/>
              </a:ext>
            </a:extLst>
          </p:cNvPr>
          <p:cNvSpPr txBox="1"/>
          <p:nvPr/>
        </p:nvSpPr>
        <p:spPr>
          <a:xfrm>
            <a:off x="629041" y="519986"/>
            <a:ext cx="3001818" cy="369332"/>
          </a:xfrm>
          <a:prstGeom prst="rect">
            <a:avLst/>
          </a:prstGeom>
          <a:noFill/>
        </p:spPr>
        <p:txBody>
          <a:bodyPr wrap="square" rtlCol="0">
            <a:spAutoFit/>
          </a:bodyPr>
          <a:lstStyle/>
          <a:p>
            <a:pPr algn="ctr"/>
            <a:r>
              <a:rPr lang="fr-FR" dirty="0" err="1"/>
              <a:t>Logistic</a:t>
            </a:r>
            <a:r>
              <a:rPr lang="fr-FR" dirty="0"/>
              <a:t> </a:t>
            </a:r>
            <a:r>
              <a:rPr lang="fr-FR" dirty="0" err="1"/>
              <a:t>regression</a:t>
            </a:r>
            <a:endParaRPr lang="fr-FR" dirty="0"/>
          </a:p>
        </p:txBody>
      </p:sp>
      <p:pic>
        <p:nvPicPr>
          <p:cNvPr id="19" name="Image 18">
            <a:extLst>
              <a:ext uri="{FF2B5EF4-FFF2-40B4-BE49-F238E27FC236}">
                <a16:creationId xmlns:a16="http://schemas.microsoft.com/office/drawing/2014/main" id="{09808FEF-5ADC-48FB-8EA1-0ACCB9810473}"/>
              </a:ext>
            </a:extLst>
          </p:cNvPr>
          <p:cNvPicPr>
            <a:picLocks noChangeAspect="1"/>
          </p:cNvPicPr>
          <p:nvPr/>
        </p:nvPicPr>
        <p:blipFill rotWithShape="1">
          <a:blip r:embed="rId4">
            <a:extLst>
              <a:ext uri="{28A0092B-C50C-407E-A947-70E740481C1C}">
                <a14:useLocalDpi xmlns:a14="http://schemas.microsoft.com/office/drawing/2010/main" val="0"/>
              </a:ext>
            </a:extLst>
          </a:blip>
          <a:srcRect l="34545" t="32458" r="38165" b="27003"/>
          <a:stretch/>
        </p:blipFill>
        <p:spPr>
          <a:xfrm>
            <a:off x="8150430" y="3429000"/>
            <a:ext cx="3327028" cy="2780146"/>
          </a:xfrm>
          <a:prstGeom prst="rect">
            <a:avLst/>
          </a:prstGeom>
        </p:spPr>
      </p:pic>
      <p:sp>
        <p:nvSpPr>
          <p:cNvPr id="20" name="ZoneTexte 19">
            <a:extLst>
              <a:ext uri="{FF2B5EF4-FFF2-40B4-BE49-F238E27FC236}">
                <a16:creationId xmlns:a16="http://schemas.microsoft.com/office/drawing/2014/main" id="{6F51DEA7-E93B-43FA-B14B-ABFF49A5A3C3}"/>
              </a:ext>
            </a:extLst>
          </p:cNvPr>
          <p:cNvSpPr txBox="1"/>
          <p:nvPr/>
        </p:nvSpPr>
        <p:spPr>
          <a:xfrm>
            <a:off x="8388722" y="3828740"/>
            <a:ext cx="3327028" cy="369332"/>
          </a:xfrm>
          <a:prstGeom prst="rect">
            <a:avLst/>
          </a:prstGeom>
          <a:noFill/>
        </p:spPr>
        <p:txBody>
          <a:bodyPr wrap="square" rtlCol="0">
            <a:spAutoFit/>
          </a:bodyPr>
          <a:lstStyle/>
          <a:p>
            <a:pPr algn="ctr"/>
            <a:r>
              <a:rPr lang="fr-FR" dirty="0"/>
              <a:t>Support </a:t>
            </a:r>
            <a:r>
              <a:rPr lang="fr-FR" dirty="0" err="1"/>
              <a:t>vector</a:t>
            </a:r>
            <a:r>
              <a:rPr lang="fr-FR" dirty="0"/>
              <a:t> machine</a:t>
            </a:r>
          </a:p>
        </p:txBody>
      </p:sp>
      <p:pic>
        <p:nvPicPr>
          <p:cNvPr id="22" name="Image 21">
            <a:extLst>
              <a:ext uri="{FF2B5EF4-FFF2-40B4-BE49-F238E27FC236}">
                <a16:creationId xmlns:a16="http://schemas.microsoft.com/office/drawing/2014/main" id="{052847A2-FB55-4049-B7C5-ADE635C423FB}"/>
              </a:ext>
            </a:extLst>
          </p:cNvPr>
          <p:cNvPicPr>
            <a:picLocks noChangeAspect="1"/>
          </p:cNvPicPr>
          <p:nvPr/>
        </p:nvPicPr>
        <p:blipFill rotWithShape="1">
          <a:blip r:embed="rId5">
            <a:extLst>
              <a:ext uri="{28A0092B-C50C-407E-A947-70E740481C1C}">
                <a14:useLocalDpi xmlns:a14="http://schemas.microsoft.com/office/drawing/2010/main" val="0"/>
              </a:ext>
            </a:extLst>
          </a:blip>
          <a:srcRect l="34832" t="34748" r="37879" b="25791"/>
          <a:stretch/>
        </p:blipFill>
        <p:spPr>
          <a:xfrm>
            <a:off x="8150430" y="138341"/>
            <a:ext cx="3327029" cy="2706254"/>
          </a:xfrm>
          <a:prstGeom prst="rect">
            <a:avLst/>
          </a:prstGeom>
        </p:spPr>
      </p:pic>
      <p:sp>
        <p:nvSpPr>
          <p:cNvPr id="23" name="ZoneTexte 22">
            <a:extLst>
              <a:ext uri="{FF2B5EF4-FFF2-40B4-BE49-F238E27FC236}">
                <a16:creationId xmlns:a16="http://schemas.microsoft.com/office/drawing/2014/main" id="{EDBDE654-5972-4DC8-BFCE-E753D278B884}"/>
              </a:ext>
            </a:extLst>
          </p:cNvPr>
          <p:cNvSpPr txBox="1"/>
          <p:nvPr/>
        </p:nvSpPr>
        <p:spPr>
          <a:xfrm>
            <a:off x="8982671" y="519986"/>
            <a:ext cx="1662546" cy="369332"/>
          </a:xfrm>
          <a:prstGeom prst="rect">
            <a:avLst/>
          </a:prstGeom>
          <a:noFill/>
        </p:spPr>
        <p:txBody>
          <a:bodyPr wrap="square" rtlCol="0">
            <a:spAutoFit/>
          </a:bodyPr>
          <a:lstStyle/>
          <a:p>
            <a:pPr algn="ctr"/>
            <a:r>
              <a:rPr lang="fr-FR" dirty="0"/>
              <a:t>KNN</a:t>
            </a:r>
          </a:p>
        </p:txBody>
      </p:sp>
      <p:pic>
        <p:nvPicPr>
          <p:cNvPr id="25" name="Image 24">
            <a:extLst>
              <a:ext uri="{FF2B5EF4-FFF2-40B4-BE49-F238E27FC236}">
                <a16:creationId xmlns:a16="http://schemas.microsoft.com/office/drawing/2014/main" id="{A64FA6DF-4FCB-4CAE-9F0A-522608143C39}"/>
              </a:ext>
            </a:extLst>
          </p:cNvPr>
          <p:cNvPicPr>
            <a:picLocks noChangeAspect="1"/>
          </p:cNvPicPr>
          <p:nvPr/>
        </p:nvPicPr>
        <p:blipFill rotWithShape="1">
          <a:blip r:embed="rId6">
            <a:extLst>
              <a:ext uri="{28A0092B-C50C-407E-A947-70E740481C1C}">
                <a14:useLocalDpi xmlns:a14="http://schemas.microsoft.com/office/drawing/2010/main" val="0"/>
              </a:ext>
            </a:extLst>
          </a:blip>
          <a:srcRect l="34773" t="32054" r="37939" b="27993"/>
          <a:stretch/>
        </p:blipFill>
        <p:spPr>
          <a:xfrm>
            <a:off x="303831" y="3506910"/>
            <a:ext cx="3327028" cy="2740027"/>
          </a:xfrm>
          <a:prstGeom prst="rect">
            <a:avLst/>
          </a:prstGeom>
        </p:spPr>
      </p:pic>
      <p:sp>
        <p:nvSpPr>
          <p:cNvPr id="26" name="ZoneTexte 25">
            <a:extLst>
              <a:ext uri="{FF2B5EF4-FFF2-40B4-BE49-F238E27FC236}">
                <a16:creationId xmlns:a16="http://schemas.microsoft.com/office/drawing/2014/main" id="{34D8D1E5-375F-4D76-A178-2D97B2B641EB}"/>
              </a:ext>
            </a:extLst>
          </p:cNvPr>
          <p:cNvSpPr txBox="1"/>
          <p:nvPr/>
        </p:nvSpPr>
        <p:spPr>
          <a:xfrm>
            <a:off x="836230" y="3828740"/>
            <a:ext cx="2587439" cy="369332"/>
          </a:xfrm>
          <a:prstGeom prst="rect">
            <a:avLst/>
          </a:prstGeom>
          <a:noFill/>
        </p:spPr>
        <p:txBody>
          <a:bodyPr wrap="square" rtlCol="0">
            <a:spAutoFit/>
          </a:bodyPr>
          <a:lstStyle/>
          <a:p>
            <a:pPr algn="ctr"/>
            <a:r>
              <a:rPr lang="fr-FR" dirty="0" err="1"/>
              <a:t>Gaussian</a:t>
            </a:r>
            <a:r>
              <a:rPr lang="fr-FR" dirty="0"/>
              <a:t> </a:t>
            </a:r>
            <a:r>
              <a:rPr lang="fr-FR" dirty="0" err="1"/>
              <a:t>naive</a:t>
            </a:r>
            <a:r>
              <a:rPr lang="fr-FR" dirty="0"/>
              <a:t> bayes</a:t>
            </a:r>
          </a:p>
        </p:txBody>
      </p:sp>
      <p:sp>
        <p:nvSpPr>
          <p:cNvPr id="30" name="ZoneTexte 29">
            <a:extLst>
              <a:ext uri="{FF2B5EF4-FFF2-40B4-BE49-F238E27FC236}">
                <a16:creationId xmlns:a16="http://schemas.microsoft.com/office/drawing/2014/main" id="{C9320A09-90D3-46AD-BF2C-540E96175653}"/>
              </a:ext>
            </a:extLst>
          </p:cNvPr>
          <p:cNvSpPr txBox="1"/>
          <p:nvPr/>
        </p:nvSpPr>
        <p:spPr>
          <a:xfrm>
            <a:off x="3628212" y="4338314"/>
            <a:ext cx="4375432" cy="584775"/>
          </a:xfrm>
          <a:prstGeom prst="rect">
            <a:avLst/>
          </a:prstGeom>
          <a:noFill/>
        </p:spPr>
        <p:txBody>
          <a:bodyPr wrap="square" rtlCol="0">
            <a:spAutoFit/>
          </a:bodyPr>
          <a:lstStyle/>
          <a:p>
            <a:pPr algn="ctr"/>
            <a:r>
              <a:rPr lang="fr-FR" sz="3200" dirty="0" err="1">
                <a:latin typeface="+mj-lt"/>
              </a:rPr>
              <a:t>Models</a:t>
            </a:r>
            <a:r>
              <a:rPr lang="fr-FR" sz="3200" dirty="0">
                <a:latin typeface="+mj-lt"/>
              </a:rPr>
              <a:t> </a:t>
            </a:r>
            <a:r>
              <a:rPr lang="fr-FR" sz="3200" dirty="0" err="1">
                <a:latin typeface="+mj-lt"/>
              </a:rPr>
              <a:t>predictions</a:t>
            </a:r>
            <a:endParaRPr lang="fr-FR" sz="3200" dirty="0">
              <a:latin typeface="+mj-lt"/>
            </a:endParaRPr>
          </a:p>
        </p:txBody>
      </p:sp>
      <p:pic>
        <p:nvPicPr>
          <p:cNvPr id="32" name="Image 31">
            <a:extLst>
              <a:ext uri="{FF2B5EF4-FFF2-40B4-BE49-F238E27FC236}">
                <a16:creationId xmlns:a16="http://schemas.microsoft.com/office/drawing/2014/main" id="{70FA1DF6-BD3D-46D1-87F5-36E891B0413E}"/>
              </a:ext>
            </a:extLst>
          </p:cNvPr>
          <p:cNvPicPr>
            <a:picLocks noChangeAspect="1"/>
          </p:cNvPicPr>
          <p:nvPr/>
        </p:nvPicPr>
        <p:blipFill rotWithShape="1">
          <a:blip r:embed="rId7">
            <a:extLst>
              <a:ext uri="{28A0092B-C50C-407E-A947-70E740481C1C}">
                <a14:useLocalDpi xmlns:a14="http://schemas.microsoft.com/office/drawing/2010/main" val="0"/>
              </a:ext>
            </a:extLst>
          </a:blip>
          <a:srcRect l="34691" t="35880" r="38021" b="24167"/>
          <a:stretch/>
        </p:blipFill>
        <p:spPr>
          <a:xfrm>
            <a:off x="4227130" y="868314"/>
            <a:ext cx="3327029" cy="2740027"/>
          </a:xfrm>
          <a:prstGeom prst="rect">
            <a:avLst/>
          </a:prstGeom>
        </p:spPr>
      </p:pic>
      <p:sp>
        <p:nvSpPr>
          <p:cNvPr id="33" name="ZoneTexte 32">
            <a:extLst>
              <a:ext uri="{FF2B5EF4-FFF2-40B4-BE49-F238E27FC236}">
                <a16:creationId xmlns:a16="http://schemas.microsoft.com/office/drawing/2014/main" id="{B5E5B62F-6ECF-4B45-A9E7-267589D77FEE}"/>
              </a:ext>
            </a:extLst>
          </p:cNvPr>
          <p:cNvSpPr txBox="1"/>
          <p:nvPr/>
        </p:nvSpPr>
        <p:spPr>
          <a:xfrm>
            <a:off x="4818816" y="1487511"/>
            <a:ext cx="2143125" cy="369332"/>
          </a:xfrm>
          <a:prstGeom prst="rect">
            <a:avLst/>
          </a:prstGeom>
          <a:noFill/>
        </p:spPr>
        <p:txBody>
          <a:bodyPr wrap="square" rtlCol="0">
            <a:spAutoFit/>
          </a:bodyPr>
          <a:lstStyle/>
          <a:p>
            <a:pPr algn="ctr"/>
            <a:r>
              <a:rPr lang="fr-FR" dirty="0" err="1"/>
              <a:t>Random</a:t>
            </a:r>
            <a:r>
              <a:rPr lang="fr-FR" dirty="0"/>
              <a:t> Forest</a:t>
            </a:r>
          </a:p>
        </p:txBody>
      </p:sp>
      <p:sp>
        <p:nvSpPr>
          <p:cNvPr id="3" name="Espace réservé du pied de page 2">
            <a:extLst>
              <a:ext uri="{FF2B5EF4-FFF2-40B4-BE49-F238E27FC236}">
                <a16:creationId xmlns:a16="http://schemas.microsoft.com/office/drawing/2014/main" id="{90751B23-A90D-4FCB-BA32-9870A1BAD7ED}"/>
              </a:ext>
            </a:extLst>
          </p:cNvPr>
          <p:cNvSpPr>
            <a:spLocks noGrp="1"/>
          </p:cNvSpPr>
          <p:nvPr>
            <p:ph type="ftr" sz="quarter" idx="11"/>
          </p:nvPr>
        </p:nvSpPr>
        <p:spPr/>
        <p:txBody>
          <a:bodyPr/>
          <a:lstStyle/>
          <a:p>
            <a:pPr rtl="0"/>
            <a:r>
              <a:rPr lang="fr-FR"/>
              <a:t>Augustin Vendroux - Tristan Solus DIA7</a:t>
            </a:r>
            <a:endParaRPr lang="en-US" dirty="0"/>
          </a:p>
        </p:txBody>
      </p:sp>
      <p:sp>
        <p:nvSpPr>
          <p:cNvPr id="4" name="Espace réservé du numéro de diapositive 3">
            <a:extLst>
              <a:ext uri="{FF2B5EF4-FFF2-40B4-BE49-F238E27FC236}">
                <a16:creationId xmlns:a16="http://schemas.microsoft.com/office/drawing/2014/main" id="{2FE68735-2A08-4626-BFEF-112BB1782683}"/>
              </a:ext>
            </a:extLst>
          </p:cNvPr>
          <p:cNvSpPr>
            <a:spLocks noGrp="1"/>
          </p:cNvSpPr>
          <p:nvPr>
            <p:ph type="sldNum" sz="quarter" idx="12"/>
          </p:nvPr>
        </p:nvSpPr>
        <p:spPr/>
        <p:txBody>
          <a:bodyPr/>
          <a:lstStyle/>
          <a:p>
            <a:pPr rtl="0"/>
            <a:fld id="{3A98EE3D-8CD1-4C3F-BD1C-C98C9596463C}" type="slidenum">
              <a:rPr lang="en-US" smtClean="0"/>
              <a:t>8</a:t>
            </a:fld>
            <a:endParaRPr lang="en-US" dirty="0"/>
          </a:p>
        </p:txBody>
      </p:sp>
    </p:spTree>
    <p:extLst>
      <p:ext uri="{BB962C8B-B14F-4D97-AF65-F5344CB8AC3E}">
        <p14:creationId xmlns:p14="http://schemas.microsoft.com/office/powerpoint/2010/main" val="1165801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a:extLst>
              <a:ext uri="{FF2B5EF4-FFF2-40B4-BE49-F238E27FC236}">
                <a16:creationId xmlns:a16="http://schemas.microsoft.com/office/drawing/2014/main" id="{004488FC-20A0-4C87-A4EE-B30FDD5040BF}"/>
              </a:ext>
            </a:extLst>
          </p:cNvPr>
          <p:cNvSpPr txBox="1"/>
          <p:nvPr/>
        </p:nvSpPr>
        <p:spPr>
          <a:xfrm>
            <a:off x="643466" y="786383"/>
            <a:ext cx="3517567" cy="2093975"/>
          </a:xfrm>
          <a:prstGeom prst="rect">
            <a:avLst/>
          </a:prstGeom>
        </p:spPr>
        <p:txBody>
          <a:bodyPr vert="horz" lIns="91440" tIns="45720" rIns="91440" bIns="45720" rtlCol="0" anchor="b">
            <a:normAutofit/>
          </a:bodyPr>
          <a:lstStyle/>
          <a:p>
            <a:pPr>
              <a:lnSpc>
                <a:spcPct val="90000"/>
              </a:lnSpc>
              <a:spcBef>
                <a:spcPct val="0"/>
              </a:spcBef>
              <a:spcAft>
                <a:spcPts val="600"/>
              </a:spcAft>
            </a:pPr>
            <a:r>
              <a:rPr lang="fr-FR" sz="3600" spc="-50">
                <a:solidFill>
                  <a:srgbClr val="FFFFFF"/>
                </a:solidFill>
                <a:latin typeface="+mj-lt"/>
                <a:ea typeface="+mj-ea"/>
                <a:cs typeface="+mj-cs"/>
              </a:rPr>
              <a:t>Models accuracy comparison</a:t>
            </a:r>
          </a:p>
        </p:txBody>
      </p:sp>
      <p:pic>
        <p:nvPicPr>
          <p:cNvPr id="4" name="Image 3">
            <a:extLst>
              <a:ext uri="{FF2B5EF4-FFF2-40B4-BE49-F238E27FC236}">
                <a16:creationId xmlns:a16="http://schemas.microsoft.com/office/drawing/2014/main" id="{F0EFFE9F-2506-43CB-ACBC-7D05A02656E8}"/>
              </a:ext>
            </a:extLst>
          </p:cNvPr>
          <p:cNvPicPr>
            <a:picLocks noChangeAspect="1"/>
          </p:cNvPicPr>
          <p:nvPr/>
        </p:nvPicPr>
        <p:blipFill rotWithShape="1">
          <a:blip r:embed="rId2">
            <a:extLst>
              <a:ext uri="{28A0092B-C50C-407E-A947-70E740481C1C}">
                <a14:useLocalDpi xmlns:a14="http://schemas.microsoft.com/office/drawing/2010/main" val="0"/>
              </a:ext>
            </a:extLst>
          </a:blip>
          <a:srcRect l="6875" t="39584" r="65624" b="20138"/>
          <a:stretch/>
        </p:blipFill>
        <p:spPr>
          <a:xfrm>
            <a:off x="6876121" y="3829173"/>
            <a:ext cx="3177016" cy="2617347"/>
          </a:xfrm>
          <a:prstGeom prst="rect">
            <a:avLst/>
          </a:prstGeom>
          <a:noFill/>
        </p:spPr>
      </p:pic>
      <p:sp>
        <p:nvSpPr>
          <p:cNvPr id="10" name="Text Placeholder 3">
            <a:extLst>
              <a:ext uri="{FF2B5EF4-FFF2-40B4-BE49-F238E27FC236}">
                <a16:creationId xmlns:a16="http://schemas.microsoft.com/office/drawing/2014/main" id="{E78A9A12-B396-449E-9F58-C63EC2940942}"/>
              </a:ext>
            </a:extLst>
          </p:cNvPr>
          <p:cNvSpPr>
            <a:spLocks noGrp="1"/>
          </p:cNvSpPr>
          <p:nvPr>
            <p:ph type="body" sz="half" idx="2"/>
          </p:nvPr>
        </p:nvSpPr>
        <p:spPr>
          <a:xfrm>
            <a:off x="643465" y="3043050"/>
            <a:ext cx="3517567" cy="3064505"/>
          </a:xfrm>
        </p:spPr>
        <p:txBody>
          <a:bodyPr/>
          <a:lstStyle/>
          <a:p>
            <a:r>
              <a:rPr lang="en-US" dirty="0"/>
              <a:t>It appears that the best fitting model is the Random Forest, with an accuracy close to 100%.</a:t>
            </a:r>
          </a:p>
        </p:txBody>
      </p:sp>
      <p:pic>
        <p:nvPicPr>
          <p:cNvPr id="6" name="Image 5">
            <a:extLst>
              <a:ext uri="{FF2B5EF4-FFF2-40B4-BE49-F238E27FC236}">
                <a16:creationId xmlns:a16="http://schemas.microsoft.com/office/drawing/2014/main" id="{E732EE35-3D50-4FB8-8128-BAD4A1030377}"/>
              </a:ext>
            </a:extLst>
          </p:cNvPr>
          <p:cNvPicPr>
            <a:picLocks noChangeAspect="1"/>
          </p:cNvPicPr>
          <p:nvPr/>
        </p:nvPicPr>
        <p:blipFill rotWithShape="1">
          <a:blip r:embed="rId3">
            <a:extLst>
              <a:ext uri="{28A0092B-C50C-407E-A947-70E740481C1C}">
                <a14:useLocalDpi xmlns:a14="http://schemas.microsoft.com/office/drawing/2010/main" val="0"/>
              </a:ext>
            </a:extLst>
          </a:blip>
          <a:srcRect l="6980" t="35643" r="37936" b="24223"/>
          <a:stretch/>
        </p:blipFill>
        <p:spPr>
          <a:xfrm>
            <a:off x="5106713" y="411480"/>
            <a:ext cx="6715833" cy="2752302"/>
          </a:xfrm>
          <a:prstGeom prst="rect">
            <a:avLst/>
          </a:prstGeom>
        </p:spPr>
      </p:pic>
      <p:sp>
        <p:nvSpPr>
          <p:cNvPr id="3" name="Espace réservé du pied de page 2">
            <a:extLst>
              <a:ext uri="{FF2B5EF4-FFF2-40B4-BE49-F238E27FC236}">
                <a16:creationId xmlns:a16="http://schemas.microsoft.com/office/drawing/2014/main" id="{52E4F218-92B9-4A9E-A4BA-0072ACA6568D}"/>
              </a:ext>
            </a:extLst>
          </p:cNvPr>
          <p:cNvSpPr>
            <a:spLocks noGrp="1"/>
          </p:cNvSpPr>
          <p:nvPr>
            <p:ph type="ftr" sz="quarter" idx="11"/>
          </p:nvPr>
        </p:nvSpPr>
        <p:spPr/>
        <p:txBody>
          <a:bodyPr/>
          <a:lstStyle/>
          <a:p>
            <a:pPr rtl="0"/>
            <a:r>
              <a:rPr lang="fr-FR"/>
              <a:t>Augustin Vendroux - Tristan Solus DIA7</a:t>
            </a:r>
            <a:endParaRPr lang="en-US" dirty="0"/>
          </a:p>
        </p:txBody>
      </p:sp>
      <p:sp>
        <p:nvSpPr>
          <p:cNvPr id="7" name="Espace réservé du numéro de diapositive 6">
            <a:extLst>
              <a:ext uri="{FF2B5EF4-FFF2-40B4-BE49-F238E27FC236}">
                <a16:creationId xmlns:a16="http://schemas.microsoft.com/office/drawing/2014/main" id="{01FF64FF-2FE8-4842-B18E-48863B45403A}"/>
              </a:ext>
            </a:extLst>
          </p:cNvPr>
          <p:cNvSpPr>
            <a:spLocks noGrp="1"/>
          </p:cNvSpPr>
          <p:nvPr>
            <p:ph type="sldNum" sz="quarter" idx="12"/>
          </p:nvPr>
        </p:nvSpPr>
        <p:spPr/>
        <p:txBody>
          <a:bodyPr/>
          <a:lstStyle/>
          <a:p>
            <a:pPr rtl="0"/>
            <a:fld id="{3A98EE3D-8CD1-4C3F-BD1C-C98C9596463C}" type="slidenum">
              <a:rPr lang="en-US" smtClean="0"/>
              <a:pPr rtl="0"/>
              <a:t>9</a:t>
            </a:fld>
            <a:endParaRPr lang="en-US" dirty="0"/>
          </a:p>
        </p:txBody>
      </p:sp>
    </p:spTree>
    <p:extLst>
      <p:ext uri="{BB962C8B-B14F-4D97-AF65-F5344CB8AC3E}">
        <p14:creationId xmlns:p14="http://schemas.microsoft.com/office/powerpoint/2010/main" val="16383920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770_TF56160789" id="{40A74638-567A-4C9B-92AC-92262F50CE33}" vid="{4EE5C211-F92E-4B7F-99D7-2D674A6AA5E1}"/>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{D6BCE989-0B05-4162-99D2-4B9379CBDE6B}tf56160789_win32</Template>
  <TotalTime>118</TotalTime>
  <Words>851</Words>
  <Application>Microsoft Office PowerPoint</Application>
  <PresentationFormat>Grand écran</PresentationFormat>
  <Paragraphs>85</Paragraphs>
  <Slides>12</Slides>
  <Notes>3</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12</vt:i4>
      </vt:variant>
    </vt:vector>
  </HeadingPairs>
  <TitlesOfParts>
    <vt:vector size="16" baseType="lpstr">
      <vt:lpstr>Bookman Old Style</vt:lpstr>
      <vt:lpstr>Calibri</vt:lpstr>
      <vt:lpstr>Franklin Gothic Book</vt:lpstr>
      <vt:lpstr>1_RetrospectVTI</vt:lpstr>
      <vt:lpstr>The Avila Bible</vt:lpstr>
      <vt:lpstr>The Avila Bible is one of the largest and most spectacular codices in the Spanish National Library. The ornamentation features contrasting Italian and Spanish styles. The Italian decoration depicts the authors of the books and contains numerous capitals, either illuminated or colored in red, blue, yellow and dark green on lighter backgrounds in the same tone. The colors change in the Spanish decoration, which also has exceptional intertwined initials and whole-page figurative illustrations of subjects such as Noah's Ark, the symbols of the evangelists and scenes from the life of Christ.</vt:lpstr>
      <vt:lpstr>Présentation PowerPoint</vt:lpstr>
      <vt:lpstr>Data Visualization &amp; Transformations</vt:lpstr>
      <vt:lpstr>Correlation Matrix</vt:lpstr>
      <vt:lpstr>Présentation PowerPoint</vt:lpstr>
      <vt:lpstr>Présentation PowerPoint</vt:lpstr>
      <vt:lpstr>Présentation PowerPoint</vt:lpstr>
      <vt:lpstr>Présentation PowerPoint</vt:lpstr>
      <vt:lpstr>Overfitting test</vt:lpstr>
      <vt:lpstr>Random Forest: the best model</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Avila Bible</dc:title>
  <dc:creator>Tristan Solus</dc:creator>
  <cp:lastModifiedBy>Tristan Solus</cp:lastModifiedBy>
  <cp:revision>1</cp:revision>
  <dcterms:created xsi:type="dcterms:W3CDTF">2021-12-08T08:14:59Z</dcterms:created>
  <dcterms:modified xsi:type="dcterms:W3CDTF">2022-01-03T10:27:00Z</dcterms:modified>
</cp:coreProperties>
</file>

<file path=docProps/thumbnail.jpeg>
</file>